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38"/>
  </p:notesMasterIdLst>
  <p:handoutMasterIdLst>
    <p:handoutMasterId r:id="rId39"/>
  </p:handoutMasterIdLst>
  <p:sldIdLst>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85" r:id="rId25"/>
    <p:sldId id="286" r:id="rId26"/>
    <p:sldId id="287" r:id="rId27"/>
    <p:sldId id="288" r:id="rId28"/>
    <p:sldId id="289" r:id="rId29"/>
    <p:sldId id="290" r:id="rId30"/>
    <p:sldId id="291" r:id="rId31"/>
    <p:sldId id="292" r:id="rId32"/>
    <p:sldId id="293" r:id="rId33"/>
    <p:sldId id="294" r:id="rId34"/>
    <p:sldId id="295" r:id="rId35"/>
    <p:sldId id="296" r:id="rId36"/>
    <p:sldId id="297"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503908-B3C7-4298-ADB0-1185222F842C}" v="134" dt="2025-04-28T03:38:41.2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5.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A8503908-B3C7-4298-ADB0-1185222F842C}"/>
    <pc:docChg chg="undo redo custSel addSld delSld modSld sldOrd">
      <pc:chgData name="Kendra Northington Stone" userId="7c17964f-4533-4e1e-9ef0-3b8815c785c3" providerId="ADAL" clId="{A8503908-B3C7-4298-ADB0-1185222F842C}" dt="2025-04-28T03:39:45.324" v="947" actId="20577"/>
      <pc:docMkLst>
        <pc:docMk/>
      </pc:docMkLst>
      <pc:sldChg chg="modSp mod">
        <pc:chgData name="Kendra Northington Stone" userId="7c17964f-4533-4e1e-9ef0-3b8815c785c3" providerId="ADAL" clId="{A8503908-B3C7-4298-ADB0-1185222F842C}" dt="2025-04-28T02:49:33.326" v="57" actId="20577"/>
        <pc:sldMkLst>
          <pc:docMk/>
          <pc:sldMk cId="2932923662" sldId="266"/>
        </pc:sldMkLst>
        <pc:spChg chg="mod">
          <ac:chgData name="Kendra Northington Stone" userId="7c17964f-4533-4e1e-9ef0-3b8815c785c3" providerId="ADAL" clId="{A8503908-B3C7-4298-ADB0-1185222F842C}" dt="2025-04-28T02:49:33.326" v="57" actId="20577"/>
          <ac:spMkLst>
            <pc:docMk/>
            <pc:sldMk cId="2932923662" sldId="266"/>
            <ac:spMk id="2" creationId="{2A70F87B-64F5-0588-5766-BB537A6A91A5}"/>
          </ac:spMkLst>
        </pc:spChg>
      </pc:sldChg>
      <pc:sldChg chg="modSp new mod modNotesTx">
        <pc:chgData name="Kendra Northington Stone" userId="7c17964f-4533-4e1e-9ef0-3b8815c785c3" providerId="ADAL" clId="{A8503908-B3C7-4298-ADB0-1185222F842C}" dt="2025-04-28T02:51:06.418" v="77"/>
        <pc:sldMkLst>
          <pc:docMk/>
          <pc:sldMk cId="1263645669" sldId="268"/>
        </pc:sldMkLst>
        <pc:spChg chg="mod">
          <ac:chgData name="Kendra Northington Stone" userId="7c17964f-4533-4e1e-9ef0-3b8815c785c3" providerId="ADAL" clId="{A8503908-B3C7-4298-ADB0-1185222F842C}" dt="2025-04-28T02:50:56.486" v="76" actId="207"/>
          <ac:spMkLst>
            <pc:docMk/>
            <pc:sldMk cId="1263645669" sldId="268"/>
            <ac:spMk id="2" creationId="{D02BC9B7-CEB8-358E-5037-EFED83993E4F}"/>
          </ac:spMkLst>
        </pc:spChg>
        <pc:spChg chg="mod">
          <ac:chgData name="Kendra Northington Stone" userId="7c17964f-4533-4e1e-9ef0-3b8815c785c3" providerId="ADAL" clId="{A8503908-B3C7-4298-ADB0-1185222F842C}" dt="2025-04-28T02:50:22.288" v="65" actId="20577"/>
          <ac:spMkLst>
            <pc:docMk/>
            <pc:sldMk cId="1263645669" sldId="268"/>
            <ac:spMk id="3" creationId="{95672E55-96F2-FBAA-499F-EE55A1BB7F87}"/>
          </ac:spMkLst>
        </pc:spChg>
      </pc:sldChg>
      <pc:sldChg chg="addSp delSp modSp new mod">
        <pc:chgData name="Kendra Northington Stone" userId="7c17964f-4533-4e1e-9ef0-3b8815c785c3" providerId="ADAL" clId="{A8503908-B3C7-4298-ADB0-1185222F842C}" dt="2025-04-28T02:54:21.348" v="96" actId="931"/>
        <pc:sldMkLst>
          <pc:docMk/>
          <pc:sldMk cId="2685805540" sldId="269"/>
        </pc:sldMkLst>
        <pc:spChg chg="del">
          <ac:chgData name="Kendra Northington Stone" userId="7c17964f-4533-4e1e-9ef0-3b8815c785c3" providerId="ADAL" clId="{A8503908-B3C7-4298-ADB0-1185222F842C}" dt="2025-04-28T02:54:21.348" v="96" actId="931"/>
          <ac:spMkLst>
            <pc:docMk/>
            <pc:sldMk cId="2685805540" sldId="269"/>
            <ac:spMk id="2" creationId="{F007CEC1-A226-6955-0E79-697B888F72BD}"/>
          </ac:spMkLst>
        </pc:spChg>
        <pc:spChg chg="mod">
          <ac:chgData name="Kendra Northington Stone" userId="7c17964f-4533-4e1e-9ef0-3b8815c785c3" providerId="ADAL" clId="{A8503908-B3C7-4298-ADB0-1185222F842C}" dt="2025-04-28T02:53:17.495" v="93" actId="20577"/>
          <ac:spMkLst>
            <pc:docMk/>
            <pc:sldMk cId="2685805540" sldId="269"/>
            <ac:spMk id="3" creationId="{AF5A5DE6-30D1-930D-A03A-DECF8DED4849}"/>
          </ac:spMkLst>
        </pc:spChg>
        <pc:spChg chg="mod">
          <ac:chgData name="Kendra Northington Stone" userId="7c17964f-4533-4e1e-9ef0-3b8815c785c3" providerId="ADAL" clId="{A8503908-B3C7-4298-ADB0-1185222F842C}" dt="2025-04-28T02:53:31.569" v="95" actId="6549"/>
          <ac:spMkLst>
            <pc:docMk/>
            <pc:sldMk cId="2685805540" sldId="269"/>
            <ac:spMk id="4" creationId="{ECCEA10A-9D41-C9D1-913D-6A3A5C42A4D8}"/>
          </ac:spMkLst>
        </pc:spChg>
        <pc:picChg chg="add mod">
          <ac:chgData name="Kendra Northington Stone" userId="7c17964f-4533-4e1e-9ef0-3b8815c785c3" providerId="ADAL" clId="{A8503908-B3C7-4298-ADB0-1185222F842C}" dt="2025-04-28T02:54:21.348" v="96" actId="931"/>
          <ac:picMkLst>
            <pc:docMk/>
            <pc:sldMk cId="2685805540" sldId="269"/>
            <ac:picMk id="6" creationId="{F179F219-C8C2-F37E-479A-CE58B7A9138C}"/>
          </ac:picMkLst>
        </pc:picChg>
      </pc:sldChg>
      <pc:sldChg chg="modSp new mod">
        <pc:chgData name="Kendra Northington Stone" userId="7c17964f-4533-4e1e-9ef0-3b8815c785c3" providerId="ADAL" clId="{A8503908-B3C7-4298-ADB0-1185222F842C}" dt="2025-04-28T02:55:04.454" v="110" actId="113"/>
        <pc:sldMkLst>
          <pc:docMk/>
          <pc:sldMk cId="266404344" sldId="270"/>
        </pc:sldMkLst>
        <pc:spChg chg="mod">
          <ac:chgData name="Kendra Northington Stone" userId="7c17964f-4533-4e1e-9ef0-3b8815c785c3" providerId="ADAL" clId="{A8503908-B3C7-4298-ADB0-1185222F842C}" dt="2025-04-28T02:55:04.454" v="110" actId="113"/>
          <ac:spMkLst>
            <pc:docMk/>
            <pc:sldMk cId="266404344" sldId="270"/>
            <ac:spMk id="2" creationId="{B0CCDB1F-F221-DC06-BB54-9DDE8EADDF72}"/>
          </ac:spMkLst>
        </pc:spChg>
        <pc:spChg chg="mod">
          <ac:chgData name="Kendra Northington Stone" userId="7c17964f-4533-4e1e-9ef0-3b8815c785c3" providerId="ADAL" clId="{A8503908-B3C7-4298-ADB0-1185222F842C}" dt="2025-04-28T02:54:43.690" v="107" actId="20577"/>
          <ac:spMkLst>
            <pc:docMk/>
            <pc:sldMk cId="266404344" sldId="270"/>
            <ac:spMk id="3" creationId="{B2C5FA2A-371C-9EAF-189D-976E6BE9E434}"/>
          </ac:spMkLst>
        </pc:spChg>
      </pc:sldChg>
      <pc:sldChg chg="modSp new mod">
        <pc:chgData name="Kendra Northington Stone" userId="7c17964f-4533-4e1e-9ef0-3b8815c785c3" providerId="ADAL" clId="{A8503908-B3C7-4298-ADB0-1185222F842C}" dt="2025-04-28T02:56:14.390" v="153" actId="207"/>
        <pc:sldMkLst>
          <pc:docMk/>
          <pc:sldMk cId="3582994067" sldId="271"/>
        </pc:sldMkLst>
        <pc:spChg chg="mod">
          <ac:chgData name="Kendra Northington Stone" userId="7c17964f-4533-4e1e-9ef0-3b8815c785c3" providerId="ADAL" clId="{A8503908-B3C7-4298-ADB0-1185222F842C}" dt="2025-04-28T02:56:14.390" v="153" actId="207"/>
          <ac:spMkLst>
            <pc:docMk/>
            <pc:sldMk cId="3582994067" sldId="271"/>
            <ac:spMk id="2" creationId="{9814353B-E2DE-D1D2-F4BD-D92DF1F14D5F}"/>
          </ac:spMkLst>
        </pc:spChg>
        <pc:spChg chg="mod">
          <ac:chgData name="Kendra Northington Stone" userId="7c17964f-4533-4e1e-9ef0-3b8815c785c3" providerId="ADAL" clId="{A8503908-B3C7-4298-ADB0-1185222F842C}" dt="2025-04-28T02:55:34.017" v="145" actId="20577"/>
          <ac:spMkLst>
            <pc:docMk/>
            <pc:sldMk cId="3582994067" sldId="271"/>
            <ac:spMk id="3" creationId="{72400446-34B4-1A6E-4C0B-B766F358C2AF}"/>
          </ac:spMkLst>
        </pc:spChg>
      </pc:sldChg>
      <pc:sldChg chg="addSp delSp modSp new mod modNotesTx">
        <pc:chgData name="Kendra Northington Stone" userId="7c17964f-4533-4e1e-9ef0-3b8815c785c3" providerId="ADAL" clId="{A8503908-B3C7-4298-ADB0-1185222F842C}" dt="2025-04-28T02:58:03.369" v="167"/>
        <pc:sldMkLst>
          <pc:docMk/>
          <pc:sldMk cId="1961484808" sldId="272"/>
        </pc:sldMkLst>
        <pc:spChg chg="mod">
          <ac:chgData name="Kendra Northington Stone" userId="7c17964f-4533-4e1e-9ef0-3b8815c785c3" providerId="ADAL" clId="{A8503908-B3C7-4298-ADB0-1185222F842C}" dt="2025-04-28T02:56:56.225" v="155"/>
          <ac:spMkLst>
            <pc:docMk/>
            <pc:sldMk cId="1961484808" sldId="272"/>
            <ac:spMk id="2" creationId="{64AF0834-214B-4F51-FDB4-D70D3DBB3923}"/>
          </ac:spMkLst>
        </pc:spChg>
        <pc:spChg chg="mod">
          <ac:chgData name="Kendra Northington Stone" userId="7c17964f-4533-4e1e-9ef0-3b8815c785c3" providerId="ADAL" clId="{A8503908-B3C7-4298-ADB0-1185222F842C}" dt="2025-04-28T02:57:15.633" v="160" actId="20577"/>
          <ac:spMkLst>
            <pc:docMk/>
            <pc:sldMk cId="1961484808" sldId="272"/>
            <ac:spMk id="3" creationId="{04BD534C-B6F8-02B8-CA93-DAACEEA5A2D9}"/>
          </ac:spMkLst>
        </pc:spChg>
        <pc:spChg chg="del">
          <ac:chgData name="Kendra Northington Stone" userId="7c17964f-4533-4e1e-9ef0-3b8815c785c3" providerId="ADAL" clId="{A8503908-B3C7-4298-ADB0-1185222F842C}" dt="2025-04-28T02:57:52.895" v="166"/>
          <ac:spMkLst>
            <pc:docMk/>
            <pc:sldMk cId="1961484808" sldId="272"/>
            <ac:spMk id="4" creationId="{E94E670A-3E1C-1ED8-B33A-456A130B1D6D}"/>
          </ac:spMkLst>
        </pc:spChg>
        <pc:spChg chg="add mod">
          <ac:chgData name="Kendra Northington Stone" userId="7c17964f-4533-4e1e-9ef0-3b8815c785c3" providerId="ADAL" clId="{A8503908-B3C7-4298-ADB0-1185222F842C}" dt="2025-04-28T02:57:25.665" v="161"/>
          <ac:spMkLst>
            <pc:docMk/>
            <pc:sldMk cId="1961484808" sldId="272"/>
            <ac:spMk id="6" creationId="{566A4B6D-2766-0A74-4AB5-E64A6DADB6FE}"/>
          </ac:spMkLst>
        </pc:spChg>
        <pc:spChg chg="add del mod">
          <ac:chgData name="Kendra Northington Stone" userId="7c17964f-4533-4e1e-9ef0-3b8815c785c3" providerId="ADAL" clId="{A8503908-B3C7-4298-ADB0-1185222F842C}" dt="2025-04-28T02:57:48.513" v="165" actId="478"/>
          <ac:spMkLst>
            <pc:docMk/>
            <pc:sldMk cId="1961484808" sldId="272"/>
            <ac:spMk id="8" creationId="{19FE7E83-3B6D-3272-731B-A88B7F9D7225}"/>
          </ac:spMkLst>
        </pc:spChg>
        <pc:picChg chg="add mod">
          <ac:chgData name="Kendra Northington Stone" userId="7c17964f-4533-4e1e-9ef0-3b8815c785c3" providerId="ADAL" clId="{A8503908-B3C7-4298-ADB0-1185222F842C}" dt="2025-04-28T02:57:25.665" v="161"/>
          <ac:picMkLst>
            <pc:docMk/>
            <pc:sldMk cId="1961484808" sldId="272"/>
            <ac:picMk id="5" creationId="{8F46DF1C-42F2-2061-B4B9-9D1EA02AAD7E}"/>
          </ac:picMkLst>
        </pc:picChg>
        <pc:picChg chg="add del mod">
          <ac:chgData name="Kendra Northington Stone" userId="7c17964f-4533-4e1e-9ef0-3b8815c785c3" providerId="ADAL" clId="{A8503908-B3C7-4298-ADB0-1185222F842C}" dt="2025-04-28T02:57:48.513" v="165" actId="478"/>
          <ac:picMkLst>
            <pc:docMk/>
            <pc:sldMk cId="1961484808" sldId="272"/>
            <ac:picMk id="7" creationId="{D1AAFC31-196C-6FF2-6227-E3AE29D45DEC}"/>
          </ac:picMkLst>
        </pc:picChg>
        <pc:picChg chg="add mod">
          <ac:chgData name="Kendra Northington Stone" userId="7c17964f-4533-4e1e-9ef0-3b8815c785c3" providerId="ADAL" clId="{A8503908-B3C7-4298-ADB0-1185222F842C}" dt="2025-04-28T02:57:52.895" v="166"/>
          <ac:picMkLst>
            <pc:docMk/>
            <pc:sldMk cId="1961484808" sldId="272"/>
            <ac:picMk id="9" creationId="{192BC5A2-05F0-531A-4F5B-A8C0376BABB1}"/>
          </ac:picMkLst>
        </pc:picChg>
      </pc:sldChg>
      <pc:sldChg chg="del">
        <pc:chgData name="Kendra Northington Stone" userId="7c17964f-4533-4e1e-9ef0-3b8815c785c3" providerId="ADAL" clId="{A8503908-B3C7-4298-ADB0-1185222F842C}" dt="2025-04-28T02:49:09.331" v="0" actId="47"/>
        <pc:sldMkLst>
          <pc:docMk/>
          <pc:sldMk cId="3376837123" sldId="272"/>
        </pc:sldMkLst>
      </pc:sldChg>
      <pc:sldChg chg="addSp delSp modSp new mod">
        <pc:chgData name="Kendra Northington Stone" userId="7c17964f-4533-4e1e-9ef0-3b8815c785c3" providerId="ADAL" clId="{A8503908-B3C7-4298-ADB0-1185222F842C}" dt="2025-04-28T03:00:30.810" v="186" actId="167"/>
        <pc:sldMkLst>
          <pc:docMk/>
          <pc:sldMk cId="516498073" sldId="273"/>
        </pc:sldMkLst>
        <pc:spChg chg="mod">
          <ac:chgData name="Kendra Northington Stone" userId="7c17964f-4533-4e1e-9ef0-3b8815c785c3" providerId="ADAL" clId="{A8503908-B3C7-4298-ADB0-1185222F842C}" dt="2025-04-28T02:58:23.843" v="169"/>
          <ac:spMkLst>
            <pc:docMk/>
            <pc:sldMk cId="516498073" sldId="273"/>
            <ac:spMk id="2" creationId="{E80BA685-0BB7-967B-33B9-938875F9E588}"/>
          </ac:spMkLst>
        </pc:spChg>
        <pc:spChg chg="mod">
          <ac:chgData name="Kendra Northington Stone" userId="7c17964f-4533-4e1e-9ef0-3b8815c785c3" providerId="ADAL" clId="{A8503908-B3C7-4298-ADB0-1185222F842C}" dt="2025-04-28T02:58:41.248" v="172" actId="12"/>
          <ac:spMkLst>
            <pc:docMk/>
            <pc:sldMk cId="516498073" sldId="273"/>
            <ac:spMk id="3" creationId="{7AE785C5-8238-9E84-FFE3-2DD133090687}"/>
          </ac:spMkLst>
        </pc:spChg>
        <pc:spChg chg="add del">
          <ac:chgData name="Kendra Northington Stone" userId="7c17964f-4533-4e1e-9ef0-3b8815c785c3" providerId="ADAL" clId="{A8503908-B3C7-4298-ADB0-1185222F842C}" dt="2025-04-28T02:58:59.136" v="175"/>
          <ac:spMkLst>
            <pc:docMk/>
            <pc:sldMk cId="516498073" sldId="273"/>
            <ac:spMk id="4" creationId="{D1EEBFF7-EAC8-7FAC-AEC0-8822B48F28BC}"/>
          </ac:spMkLst>
        </pc:spChg>
        <pc:spChg chg="add del mod">
          <ac:chgData name="Kendra Northington Stone" userId="7c17964f-4533-4e1e-9ef0-3b8815c785c3" providerId="ADAL" clId="{A8503908-B3C7-4298-ADB0-1185222F842C}" dt="2025-04-28T02:59:46.144" v="179"/>
          <ac:spMkLst>
            <pc:docMk/>
            <pc:sldMk cId="516498073" sldId="273"/>
            <ac:spMk id="8" creationId="{6E4C57C4-6033-DFDF-00CC-82EDC7A80AD3}"/>
          </ac:spMkLst>
        </pc:spChg>
        <pc:picChg chg="add mod">
          <ac:chgData name="Kendra Northington Stone" userId="7c17964f-4533-4e1e-9ef0-3b8815c785c3" providerId="ADAL" clId="{A8503908-B3C7-4298-ADB0-1185222F842C}" dt="2025-04-28T02:58:52.816" v="174"/>
          <ac:picMkLst>
            <pc:docMk/>
            <pc:sldMk cId="516498073" sldId="273"/>
            <ac:picMk id="5" creationId="{59768CA8-01AB-537C-C43E-F9580BD41E98}"/>
          </ac:picMkLst>
        </pc:picChg>
        <pc:picChg chg="add del mod">
          <ac:chgData name="Kendra Northington Stone" userId="7c17964f-4533-4e1e-9ef0-3b8815c785c3" providerId="ADAL" clId="{A8503908-B3C7-4298-ADB0-1185222F842C}" dt="2025-04-28T02:59:00.982" v="176" actId="478"/>
          <ac:picMkLst>
            <pc:docMk/>
            <pc:sldMk cId="516498073" sldId="273"/>
            <ac:picMk id="6" creationId="{D4E4A192-39AF-B40D-5A8D-C9FD8BDD082E}"/>
          </ac:picMkLst>
        </pc:picChg>
        <pc:picChg chg="add mod">
          <ac:chgData name="Kendra Northington Stone" userId="7c17964f-4533-4e1e-9ef0-3b8815c785c3" providerId="ADAL" clId="{A8503908-B3C7-4298-ADB0-1185222F842C}" dt="2025-04-28T02:59:43.285" v="178"/>
          <ac:picMkLst>
            <pc:docMk/>
            <pc:sldMk cId="516498073" sldId="273"/>
            <ac:picMk id="9" creationId="{2F5D7846-0D5C-6410-141F-8A45897F33BC}"/>
          </ac:picMkLst>
        </pc:picChg>
        <pc:picChg chg="add mod">
          <ac:chgData name="Kendra Northington Stone" userId="7c17964f-4533-4e1e-9ef0-3b8815c785c3" providerId="ADAL" clId="{A8503908-B3C7-4298-ADB0-1185222F842C}" dt="2025-04-28T02:59:46.144" v="179"/>
          <ac:picMkLst>
            <pc:docMk/>
            <pc:sldMk cId="516498073" sldId="273"/>
            <ac:picMk id="10" creationId="{501136DB-1A37-B6B8-396A-E29323078B63}"/>
          </ac:picMkLst>
        </pc:picChg>
        <pc:picChg chg="add mod ord">
          <ac:chgData name="Kendra Northington Stone" userId="7c17964f-4533-4e1e-9ef0-3b8815c785c3" providerId="ADAL" clId="{A8503908-B3C7-4298-ADB0-1185222F842C}" dt="2025-04-28T03:00:30.810" v="186" actId="167"/>
          <ac:picMkLst>
            <pc:docMk/>
            <pc:sldMk cId="516498073" sldId="273"/>
            <ac:picMk id="11" creationId="{16B04E5A-76C4-3FAC-547F-B5DDE6C200B2}"/>
          </ac:picMkLst>
        </pc:picChg>
      </pc:sldChg>
      <pc:sldChg chg="addSp delSp modSp new mod modNotesTx">
        <pc:chgData name="Kendra Northington Stone" userId="7c17964f-4533-4e1e-9ef0-3b8815c785c3" providerId="ADAL" clId="{A8503908-B3C7-4298-ADB0-1185222F842C}" dt="2025-04-28T03:04:36.116" v="281"/>
        <pc:sldMkLst>
          <pc:docMk/>
          <pc:sldMk cId="2977141430" sldId="274"/>
        </pc:sldMkLst>
        <pc:spChg chg="mod">
          <ac:chgData name="Kendra Northington Stone" userId="7c17964f-4533-4e1e-9ef0-3b8815c785c3" providerId="ADAL" clId="{A8503908-B3C7-4298-ADB0-1185222F842C}" dt="2025-04-28T03:01:25.733" v="196" actId="113"/>
          <ac:spMkLst>
            <pc:docMk/>
            <pc:sldMk cId="2977141430" sldId="274"/>
            <ac:spMk id="2" creationId="{E6CC4EF1-DF45-892C-C210-9101E0D7E755}"/>
          </ac:spMkLst>
        </pc:spChg>
        <pc:spChg chg="mod">
          <ac:chgData name="Kendra Northington Stone" userId="7c17964f-4533-4e1e-9ef0-3b8815c785c3" providerId="ADAL" clId="{A8503908-B3C7-4298-ADB0-1185222F842C}" dt="2025-04-28T03:01:05.526" v="188"/>
          <ac:spMkLst>
            <pc:docMk/>
            <pc:sldMk cId="2977141430" sldId="274"/>
            <ac:spMk id="3" creationId="{BC84DB1E-6715-E9D0-515C-7C24BA748D72}"/>
          </ac:spMkLst>
        </pc:spChg>
        <pc:spChg chg="add del">
          <ac:chgData name="Kendra Northington Stone" userId="7c17964f-4533-4e1e-9ef0-3b8815c785c3" providerId="ADAL" clId="{A8503908-B3C7-4298-ADB0-1185222F842C}" dt="2025-04-28T03:01:40.117" v="198" actId="22"/>
          <ac:spMkLst>
            <pc:docMk/>
            <pc:sldMk cId="2977141430" sldId="274"/>
            <ac:spMk id="5" creationId="{B02DD19D-F9FF-CB6E-0ECC-E03391D94AF7}"/>
          </ac:spMkLst>
        </pc:spChg>
        <pc:spChg chg="add mod">
          <ac:chgData name="Kendra Northington Stone" userId="7c17964f-4533-4e1e-9ef0-3b8815c785c3" providerId="ADAL" clId="{A8503908-B3C7-4298-ADB0-1185222F842C}" dt="2025-04-28T03:04:07.850" v="278" actId="255"/>
          <ac:spMkLst>
            <pc:docMk/>
            <pc:sldMk cId="2977141430" sldId="274"/>
            <ac:spMk id="6" creationId="{25D49126-F0C2-D9A2-6213-F3F097E5CDB4}"/>
          </ac:spMkLst>
        </pc:spChg>
        <pc:spChg chg="add mod">
          <ac:chgData name="Kendra Northington Stone" userId="7c17964f-4533-4e1e-9ef0-3b8815c785c3" providerId="ADAL" clId="{A8503908-B3C7-4298-ADB0-1185222F842C}" dt="2025-04-28T03:04:07.850" v="278" actId="255"/>
          <ac:spMkLst>
            <pc:docMk/>
            <pc:sldMk cId="2977141430" sldId="274"/>
            <ac:spMk id="7" creationId="{CA8B0F50-20F8-5A8F-4118-435850913FD4}"/>
          </ac:spMkLst>
        </pc:spChg>
        <pc:spChg chg="add mod">
          <ac:chgData name="Kendra Northington Stone" userId="7c17964f-4533-4e1e-9ef0-3b8815c785c3" providerId="ADAL" clId="{A8503908-B3C7-4298-ADB0-1185222F842C}" dt="2025-04-28T03:04:07.850" v="278" actId="255"/>
          <ac:spMkLst>
            <pc:docMk/>
            <pc:sldMk cId="2977141430" sldId="274"/>
            <ac:spMk id="8" creationId="{F1D966B9-9B7A-E969-2B6A-8EB1C37F7A5A}"/>
          </ac:spMkLst>
        </pc:spChg>
        <pc:spChg chg="add mod">
          <ac:chgData name="Kendra Northington Stone" userId="7c17964f-4533-4e1e-9ef0-3b8815c785c3" providerId="ADAL" clId="{A8503908-B3C7-4298-ADB0-1185222F842C}" dt="2025-04-28T03:04:07.850" v="278" actId="255"/>
          <ac:spMkLst>
            <pc:docMk/>
            <pc:sldMk cId="2977141430" sldId="274"/>
            <ac:spMk id="9" creationId="{0FF59BBE-064B-BC2B-8741-658AF13C46E3}"/>
          </ac:spMkLst>
        </pc:spChg>
        <pc:spChg chg="add mod">
          <ac:chgData name="Kendra Northington Stone" userId="7c17964f-4533-4e1e-9ef0-3b8815c785c3" providerId="ADAL" clId="{A8503908-B3C7-4298-ADB0-1185222F842C}" dt="2025-04-28T03:04:24.239" v="280" actId="1076"/>
          <ac:spMkLst>
            <pc:docMk/>
            <pc:sldMk cId="2977141430" sldId="274"/>
            <ac:spMk id="10" creationId="{65967DE3-F680-2CFE-D58D-724034467F93}"/>
          </ac:spMkLst>
        </pc:spChg>
      </pc:sldChg>
      <pc:sldChg chg="del">
        <pc:chgData name="Kendra Northington Stone" userId="7c17964f-4533-4e1e-9ef0-3b8815c785c3" providerId="ADAL" clId="{A8503908-B3C7-4298-ADB0-1185222F842C}" dt="2025-04-28T02:49:10.227" v="3" actId="47"/>
        <pc:sldMkLst>
          <pc:docMk/>
          <pc:sldMk cId="3638357174" sldId="274"/>
        </pc:sldMkLst>
      </pc:sldChg>
      <pc:sldChg chg="addSp delSp modSp add mod modNotesTx">
        <pc:chgData name="Kendra Northington Stone" userId="7c17964f-4533-4e1e-9ef0-3b8815c785c3" providerId="ADAL" clId="{A8503908-B3C7-4298-ADB0-1185222F842C}" dt="2025-04-28T03:06:15.209" v="330" actId="6549"/>
        <pc:sldMkLst>
          <pc:docMk/>
          <pc:sldMk cId="3903948522" sldId="275"/>
        </pc:sldMkLst>
        <pc:spChg chg="mod">
          <ac:chgData name="Kendra Northington Stone" userId="7c17964f-4533-4e1e-9ef0-3b8815c785c3" providerId="ADAL" clId="{A8503908-B3C7-4298-ADB0-1185222F842C}" dt="2025-04-28T03:05:43.102" v="324" actId="20577"/>
          <ac:spMkLst>
            <pc:docMk/>
            <pc:sldMk cId="3903948522" sldId="275"/>
            <ac:spMk id="2" creationId="{2CC4FD7C-E418-C913-FF4A-1C13DBA45A8E}"/>
          </ac:spMkLst>
        </pc:spChg>
        <pc:spChg chg="mod">
          <ac:chgData name="Kendra Northington Stone" userId="7c17964f-4533-4e1e-9ef0-3b8815c785c3" providerId="ADAL" clId="{A8503908-B3C7-4298-ADB0-1185222F842C}" dt="2025-04-28T03:05:21.908" v="315" actId="207"/>
          <ac:spMkLst>
            <pc:docMk/>
            <pc:sldMk cId="3903948522" sldId="275"/>
            <ac:spMk id="3" creationId="{9A27818B-8EB8-5EAD-87D2-02FFAF54D824}"/>
          </ac:spMkLst>
        </pc:spChg>
        <pc:spChg chg="del">
          <ac:chgData name="Kendra Northington Stone" userId="7c17964f-4533-4e1e-9ef0-3b8815c785c3" providerId="ADAL" clId="{A8503908-B3C7-4298-ADB0-1185222F842C}" dt="2025-04-28T03:05:56.013" v="325" actId="478"/>
          <ac:spMkLst>
            <pc:docMk/>
            <pc:sldMk cId="3903948522" sldId="275"/>
            <ac:spMk id="6" creationId="{F5B2E5D0-AC40-0F7C-F4AE-C2FE885C06F0}"/>
          </ac:spMkLst>
        </pc:spChg>
        <pc:spChg chg="del">
          <ac:chgData name="Kendra Northington Stone" userId="7c17964f-4533-4e1e-9ef0-3b8815c785c3" providerId="ADAL" clId="{A8503908-B3C7-4298-ADB0-1185222F842C}" dt="2025-04-28T03:05:56.013" v="325" actId="478"/>
          <ac:spMkLst>
            <pc:docMk/>
            <pc:sldMk cId="3903948522" sldId="275"/>
            <ac:spMk id="7" creationId="{860A4B14-AFD3-A8FD-DA48-A41BC042C288}"/>
          </ac:spMkLst>
        </pc:spChg>
        <pc:spChg chg="del">
          <ac:chgData name="Kendra Northington Stone" userId="7c17964f-4533-4e1e-9ef0-3b8815c785c3" providerId="ADAL" clId="{A8503908-B3C7-4298-ADB0-1185222F842C}" dt="2025-04-28T03:05:56.013" v="325" actId="478"/>
          <ac:spMkLst>
            <pc:docMk/>
            <pc:sldMk cId="3903948522" sldId="275"/>
            <ac:spMk id="8" creationId="{15070BA9-EA71-A6B0-C832-63846596619F}"/>
          </ac:spMkLst>
        </pc:spChg>
        <pc:spChg chg="del">
          <ac:chgData name="Kendra Northington Stone" userId="7c17964f-4533-4e1e-9ef0-3b8815c785c3" providerId="ADAL" clId="{A8503908-B3C7-4298-ADB0-1185222F842C}" dt="2025-04-28T03:05:56.013" v="325" actId="478"/>
          <ac:spMkLst>
            <pc:docMk/>
            <pc:sldMk cId="3903948522" sldId="275"/>
            <ac:spMk id="9" creationId="{A1C441B3-2182-618A-501A-E5E4D601B69F}"/>
          </ac:spMkLst>
        </pc:spChg>
        <pc:spChg chg="mod">
          <ac:chgData name="Kendra Northington Stone" userId="7c17964f-4533-4e1e-9ef0-3b8815c785c3" providerId="ADAL" clId="{A8503908-B3C7-4298-ADB0-1185222F842C}" dt="2025-04-28T03:05:57.583" v="326"/>
          <ac:spMkLst>
            <pc:docMk/>
            <pc:sldMk cId="3903948522" sldId="275"/>
            <ac:spMk id="11" creationId="{C53615AA-3484-AC69-9D42-3DAC7FCC90DA}"/>
          </ac:spMkLst>
        </pc:spChg>
        <pc:spChg chg="mod">
          <ac:chgData name="Kendra Northington Stone" userId="7c17964f-4533-4e1e-9ef0-3b8815c785c3" providerId="ADAL" clId="{A8503908-B3C7-4298-ADB0-1185222F842C}" dt="2025-04-28T03:05:57.583" v="326"/>
          <ac:spMkLst>
            <pc:docMk/>
            <pc:sldMk cId="3903948522" sldId="275"/>
            <ac:spMk id="12" creationId="{1606BC49-BD72-7974-A1CE-8A22D61BD1D4}"/>
          </ac:spMkLst>
        </pc:spChg>
        <pc:spChg chg="mod">
          <ac:chgData name="Kendra Northington Stone" userId="7c17964f-4533-4e1e-9ef0-3b8815c785c3" providerId="ADAL" clId="{A8503908-B3C7-4298-ADB0-1185222F842C}" dt="2025-04-28T03:05:57.583" v="326"/>
          <ac:spMkLst>
            <pc:docMk/>
            <pc:sldMk cId="3903948522" sldId="275"/>
            <ac:spMk id="13" creationId="{3A9E963A-0F4D-FACA-9548-A0CB560052A1}"/>
          </ac:spMkLst>
        </pc:spChg>
        <pc:grpChg chg="add mod">
          <ac:chgData name="Kendra Northington Stone" userId="7c17964f-4533-4e1e-9ef0-3b8815c785c3" providerId="ADAL" clId="{A8503908-B3C7-4298-ADB0-1185222F842C}" dt="2025-04-28T03:06:08.905" v="329" actId="1076"/>
          <ac:grpSpMkLst>
            <pc:docMk/>
            <pc:sldMk cId="3903948522" sldId="275"/>
            <ac:grpSpMk id="4" creationId="{CC536F3E-CC3E-10EB-3D31-169046E8A56E}"/>
          </ac:grpSpMkLst>
        </pc:grpChg>
        <pc:picChg chg="mod">
          <ac:chgData name="Kendra Northington Stone" userId="7c17964f-4533-4e1e-9ef0-3b8815c785c3" providerId="ADAL" clId="{A8503908-B3C7-4298-ADB0-1185222F842C}" dt="2025-04-28T03:05:57.583" v="326"/>
          <ac:picMkLst>
            <pc:docMk/>
            <pc:sldMk cId="3903948522" sldId="275"/>
            <ac:picMk id="5" creationId="{29A13896-4413-1584-D0E9-18D5E92A645B}"/>
          </ac:picMkLst>
        </pc:picChg>
      </pc:sldChg>
      <pc:sldChg chg="addSp delSp modSp add mod">
        <pc:chgData name="Kendra Northington Stone" userId="7c17964f-4533-4e1e-9ef0-3b8815c785c3" providerId="ADAL" clId="{A8503908-B3C7-4298-ADB0-1185222F842C}" dt="2025-04-28T03:08:18.318" v="354" actId="1076"/>
        <pc:sldMkLst>
          <pc:docMk/>
          <pc:sldMk cId="1952998572" sldId="276"/>
        </pc:sldMkLst>
        <pc:spChg chg="mod">
          <ac:chgData name="Kendra Northington Stone" userId="7c17964f-4533-4e1e-9ef0-3b8815c785c3" providerId="ADAL" clId="{A8503908-B3C7-4298-ADB0-1185222F842C}" dt="2025-04-28T03:06:50.004" v="344" actId="20577"/>
          <ac:spMkLst>
            <pc:docMk/>
            <pc:sldMk cId="1952998572" sldId="276"/>
            <ac:spMk id="2" creationId="{19A4A564-71AA-B98F-3EC6-B531001728E5}"/>
          </ac:spMkLst>
        </pc:spChg>
        <pc:spChg chg="mod">
          <ac:chgData name="Kendra Northington Stone" userId="7c17964f-4533-4e1e-9ef0-3b8815c785c3" providerId="ADAL" clId="{A8503908-B3C7-4298-ADB0-1185222F842C}" dt="2025-04-28T03:06:34.998" v="342" actId="20577"/>
          <ac:spMkLst>
            <pc:docMk/>
            <pc:sldMk cId="1952998572" sldId="276"/>
            <ac:spMk id="3" creationId="{735911BC-D333-F5EC-6C93-A3DC397E5660}"/>
          </ac:spMkLst>
        </pc:spChg>
        <pc:spChg chg="mod topLvl">
          <ac:chgData name="Kendra Northington Stone" userId="7c17964f-4533-4e1e-9ef0-3b8815c785c3" providerId="ADAL" clId="{A8503908-B3C7-4298-ADB0-1185222F842C}" dt="2025-04-28T03:08:06.229" v="351" actId="165"/>
          <ac:spMkLst>
            <pc:docMk/>
            <pc:sldMk cId="1952998572" sldId="276"/>
            <ac:spMk id="8" creationId="{291F3266-EBE1-1B08-4BD0-1D2641A2C423}"/>
          </ac:spMkLst>
        </pc:spChg>
        <pc:spChg chg="mod topLvl">
          <ac:chgData name="Kendra Northington Stone" userId="7c17964f-4533-4e1e-9ef0-3b8815c785c3" providerId="ADAL" clId="{A8503908-B3C7-4298-ADB0-1185222F842C}" dt="2025-04-28T03:08:06.229" v="351" actId="165"/>
          <ac:spMkLst>
            <pc:docMk/>
            <pc:sldMk cId="1952998572" sldId="276"/>
            <ac:spMk id="9" creationId="{B512FFC5-1715-E073-1529-CC715B3BDDE7}"/>
          </ac:spMkLst>
        </pc:spChg>
        <pc:spChg chg="mod topLvl">
          <ac:chgData name="Kendra Northington Stone" userId="7c17964f-4533-4e1e-9ef0-3b8815c785c3" providerId="ADAL" clId="{A8503908-B3C7-4298-ADB0-1185222F842C}" dt="2025-04-28T03:08:06.229" v="351" actId="165"/>
          <ac:spMkLst>
            <pc:docMk/>
            <pc:sldMk cId="1952998572" sldId="276"/>
            <ac:spMk id="14" creationId="{0DD44833-697F-B85F-157B-1427DC2F44A8}"/>
          </ac:spMkLst>
        </pc:spChg>
        <pc:grpChg chg="del">
          <ac:chgData name="Kendra Northington Stone" userId="7c17964f-4533-4e1e-9ef0-3b8815c785c3" providerId="ADAL" clId="{A8503908-B3C7-4298-ADB0-1185222F842C}" dt="2025-04-28T03:07:10.646" v="347" actId="478"/>
          <ac:grpSpMkLst>
            <pc:docMk/>
            <pc:sldMk cId="1952998572" sldId="276"/>
            <ac:grpSpMk id="4" creationId="{4C0403B1-B30A-2529-9645-8EC82C5E5A09}"/>
          </ac:grpSpMkLst>
        </pc:grpChg>
        <pc:grpChg chg="add del mod">
          <ac:chgData name="Kendra Northington Stone" userId="7c17964f-4533-4e1e-9ef0-3b8815c785c3" providerId="ADAL" clId="{A8503908-B3C7-4298-ADB0-1185222F842C}" dt="2025-04-28T03:08:18.318" v="354" actId="1076"/>
          <ac:grpSpMkLst>
            <pc:docMk/>
            <pc:sldMk cId="1952998572" sldId="276"/>
            <ac:grpSpMk id="6" creationId="{C9AD2CC4-7EA6-C90B-FA1A-4C9C788BB7F6}"/>
          </ac:grpSpMkLst>
        </pc:grpChg>
        <pc:picChg chg="mod topLvl">
          <ac:chgData name="Kendra Northington Stone" userId="7c17964f-4533-4e1e-9ef0-3b8815c785c3" providerId="ADAL" clId="{A8503908-B3C7-4298-ADB0-1185222F842C}" dt="2025-04-28T03:08:06.229" v="351" actId="165"/>
          <ac:picMkLst>
            <pc:docMk/>
            <pc:sldMk cId="1952998572" sldId="276"/>
            <ac:picMk id="7" creationId="{36B88E63-C558-6222-AF20-809F8B5D9853}"/>
          </ac:picMkLst>
        </pc:picChg>
      </pc:sldChg>
      <pc:sldChg chg="del">
        <pc:chgData name="Kendra Northington Stone" userId="7c17964f-4533-4e1e-9ef0-3b8815c785c3" providerId="ADAL" clId="{A8503908-B3C7-4298-ADB0-1185222F842C}" dt="2025-04-28T02:49:10.744" v="5" actId="47"/>
        <pc:sldMkLst>
          <pc:docMk/>
          <pc:sldMk cId="2074421016" sldId="276"/>
        </pc:sldMkLst>
      </pc:sldChg>
      <pc:sldChg chg="addSp delSp modSp add mod">
        <pc:chgData name="Kendra Northington Stone" userId="7c17964f-4533-4e1e-9ef0-3b8815c785c3" providerId="ADAL" clId="{A8503908-B3C7-4298-ADB0-1185222F842C}" dt="2025-04-28T03:11:16.031" v="386" actId="1076"/>
        <pc:sldMkLst>
          <pc:docMk/>
          <pc:sldMk cId="80633663" sldId="277"/>
        </pc:sldMkLst>
        <pc:spChg chg="mod">
          <ac:chgData name="Kendra Northington Stone" userId="7c17964f-4533-4e1e-9ef0-3b8815c785c3" providerId="ADAL" clId="{A8503908-B3C7-4298-ADB0-1185222F842C}" dt="2025-04-28T03:10:55.076" v="380" actId="20577"/>
          <ac:spMkLst>
            <pc:docMk/>
            <pc:sldMk cId="80633663" sldId="277"/>
            <ac:spMk id="2" creationId="{2907ACCD-5A5C-3AD9-7816-6CA291A10329}"/>
          </ac:spMkLst>
        </pc:spChg>
        <pc:spChg chg="mod">
          <ac:chgData name="Kendra Northington Stone" userId="7c17964f-4533-4e1e-9ef0-3b8815c785c3" providerId="ADAL" clId="{A8503908-B3C7-4298-ADB0-1185222F842C}" dt="2025-04-28T03:10:18.810" v="375" actId="20577"/>
          <ac:spMkLst>
            <pc:docMk/>
            <pc:sldMk cId="80633663" sldId="277"/>
            <ac:spMk id="3" creationId="{72704A6A-34F3-88CF-2AE0-B6BB012D7F1C}"/>
          </ac:spMkLst>
        </pc:spChg>
        <pc:grpChg chg="del">
          <ac:chgData name="Kendra Northington Stone" userId="7c17964f-4533-4e1e-9ef0-3b8815c785c3" providerId="ADAL" clId="{A8503908-B3C7-4298-ADB0-1185222F842C}" dt="2025-04-28T03:10:58.044" v="381" actId="478"/>
          <ac:grpSpMkLst>
            <pc:docMk/>
            <pc:sldMk cId="80633663" sldId="277"/>
            <ac:grpSpMk id="6" creationId="{650B3137-4AFF-49B7-5645-48FD97927DB2}"/>
          </ac:grpSpMkLst>
        </pc:grpChg>
        <pc:picChg chg="add mod">
          <ac:chgData name="Kendra Northington Stone" userId="7c17964f-4533-4e1e-9ef0-3b8815c785c3" providerId="ADAL" clId="{A8503908-B3C7-4298-ADB0-1185222F842C}" dt="2025-04-28T03:11:16.031" v="386" actId="1076"/>
          <ac:picMkLst>
            <pc:docMk/>
            <pc:sldMk cId="80633663" sldId="277"/>
            <ac:picMk id="4" creationId="{D0DC9783-5C67-684E-83C8-694A16EA681C}"/>
          </ac:picMkLst>
        </pc:picChg>
      </pc:sldChg>
      <pc:sldChg chg="del">
        <pc:chgData name="Kendra Northington Stone" userId="7c17964f-4533-4e1e-9ef0-3b8815c785c3" providerId="ADAL" clId="{A8503908-B3C7-4298-ADB0-1185222F842C}" dt="2025-04-28T02:49:11.162" v="7" actId="47"/>
        <pc:sldMkLst>
          <pc:docMk/>
          <pc:sldMk cId="4121304995" sldId="277"/>
        </pc:sldMkLst>
      </pc:sldChg>
      <pc:sldChg chg="del">
        <pc:chgData name="Kendra Northington Stone" userId="7c17964f-4533-4e1e-9ef0-3b8815c785c3" providerId="ADAL" clId="{A8503908-B3C7-4298-ADB0-1185222F842C}" dt="2025-04-28T02:49:11.384" v="8" actId="47"/>
        <pc:sldMkLst>
          <pc:docMk/>
          <pc:sldMk cId="327058120" sldId="278"/>
        </pc:sldMkLst>
      </pc:sldChg>
      <pc:sldChg chg="addSp delSp modSp add mod">
        <pc:chgData name="Kendra Northington Stone" userId="7c17964f-4533-4e1e-9ef0-3b8815c785c3" providerId="ADAL" clId="{A8503908-B3C7-4298-ADB0-1185222F842C}" dt="2025-04-28T03:12:18.690" v="416" actId="1076"/>
        <pc:sldMkLst>
          <pc:docMk/>
          <pc:sldMk cId="750271131" sldId="278"/>
        </pc:sldMkLst>
        <pc:spChg chg="mod">
          <ac:chgData name="Kendra Northington Stone" userId="7c17964f-4533-4e1e-9ef0-3b8815c785c3" providerId="ADAL" clId="{A8503908-B3C7-4298-ADB0-1185222F842C}" dt="2025-04-28T03:11:55.510" v="412" actId="255"/>
          <ac:spMkLst>
            <pc:docMk/>
            <pc:sldMk cId="750271131" sldId="278"/>
            <ac:spMk id="2" creationId="{A1BF5606-B2A9-755A-0565-C811FFBA8DFB}"/>
          </ac:spMkLst>
        </pc:spChg>
        <pc:spChg chg="mod">
          <ac:chgData name="Kendra Northington Stone" userId="7c17964f-4533-4e1e-9ef0-3b8815c785c3" providerId="ADAL" clId="{A8503908-B3C7-4298-ADB0-1185222F842C}" dt="2025-04-28T03:11:35.514" v="406" actId="20577"/>
          <ac:spMkLst>
            <pc:docMk/>
            <pc:sldMk cId="750271131" sldId="278"/>
            <ac:spMk id="3" creationId="{3F4B1B56-5737-EDE8-274C-5D760AD9BC21}"/>
          </ac:spMkLst>
        </pc:spChg>
        <pc:picChg chg="del">
          <ac:chgData name="Kendra Northington Stone" userId="7c17964f-4533-4e1e-9ef0-3b8815c785c3" providerId="ADAL" clId="{A8503908-B3C7-4298-ADB0-1185222F842C}" dt="2025-04-28T03:11:58.337" v="413" actId="478"/>
          <ac:picMkLst>
            <pc:docMk/>
            <pc:sldMk cId="750271131" sldId="278"/>
            <ac:picMk id="4" creationId="{46DCBD9A-FFA8-9CD0-DDB4-E4E785CD219E}"/>
          </ac:picMkLst>
        </pc:picChg>
        <pc:picChg chg="add mod">
          <ac:chgData name="Kendra Northington Stone" userId="7c17964f-4533-4e1e-9ef0-3b8815c785c3" providerId="ADAL" clId="{A8503908-B3C7-4298-ADB0-1185222F842C}" dt="2025-04-28T03:12:18.690" v="416" actId="1076"/>
          <ac:picMkLst>
            <pc:docMk/>
            <pc:sldMk cId="750271131" sldId="278"/>
            <ac:picMk id="5" creationId="{75AA18A7-7A9A-0BC7-CE75-90D8908A54E7}"/>
          </ac:picMkLst>
        </pc:picChg>
      </pc:sldChg>
      <pc:sldChg chg="del">
        <pc:chgData name="Kendra Northington Stone" userId="7c17964f-4533-4e1e-9ef0-3b8815c785c3" providerId="ADAL" clId="{A8503908-B3C7-4298-ADB0-1185222F842C}" dt="2025-04-28T02:49:11.635" v="9" actId="47"/>
        <pc:sldMkLst>
          <pc:docMk/>
          <pc:sldMk cId="2015897729" sldId="279"/>
        </pc:sldMkLst>
      </pc:sldChg>
      <pc:sldChg chg="modSp add mod">
        <pc:chgData name="Kendra Northington Stone" userId="7c17964f-4533-4e1e-9ef0-3b8815c785c3" providerId="ADAL" clId="{A8503908-B3C7-4298-ADB0-1185222F842C}" dt="2025-04-28T03:13:24.988" v="428" actId="688"/>
        <pc:sldMkLst>
          <pc:docMk/>
          <pc:sldMk cId="2619743458" sldId="279"/>
        </pc:sldMkLst>
        <pc:spChg chg="mod">
          <ac:chgData name="Kendra Northington Stone" userId="7c17964f-4533-4e1e-9ef0-3b8815c785c3" providerId="ADAL" clId="{A8503908-B3C7-4298-ADB0-1185222F842C}" dt="2025-04-28T03:12:46.146" v="418"/>
          <ac:spMkLst>
            <pc:docMk/>
            <pc:sldMk cId="2619743458" sldId="279"/>
            <ac:spMk id="2" creationId="{7E9A4BB3-E75F-EEB4-254F-2BCE52E3A310}"/>
          </ac:spMkLst>
        </pc:spChg>
        <pc:spChg chg="mod">
          <ac:chgData name="Kendra Northington Stone" userId="7c17964f-4533-4e1e-9ef0-3b8815c785c3" providerId="ADAL" clId="{A8503908-B3C7-4298-ADB0-1185222F842C}" dt="2025-04-28T03:13:08.450" v="427" actId="27636"/>
          <ac:spMkLst>
            <pc:docMk/>
            <pc:sldMk cId="2619743458" sldId="279"/>
            <ac:spMk id="3" creationId="{8599E35F-1C8B-DCD8-8345-D3B0B211047D}"/>
          </ac:spMkLst>
        </pc:spChg>
        <pc:picChg chg="mod">
          <ac:chgData name="Kendra Northington Stone" userId="7c17964f-4533-4e1e-9ef0-3b8815c785c3" providerId="ADAL" clId="{A8503908-B3C7-4298-ADB0-1185222F842C}" dt="2025-04-28T03:13:24.988" v="428" actId="688"/>
          <ac:picMkLst>
            <pc:docMk/>
            <pc:sldMk cId="2619743458" sldId="279"/>
            <ac:picMk id="11" creationId="{A9275BB9-BE8A-FBD4-D553-7F2C3C8866A5}"/>
          </ac:picMkLst>
        </pc:picChg>
      </pc:sldChg>
      <pc:sldChg chg="modSp add mod">
        <pc:chgData name="Kendra Northington Stone" userId="7c17964f-4533-4e1e-9ef0-3b8815c785c3" providerId="ADAL" clId="{A8503908-B3C7-4298-ADB0-1185222F842C}" dt="2025-04-28T03:14:25.028" v="448" actId="1038"/>
        <pc:sldMkLst>
          <pc:docMk/>
          <pc:sldMk cId="3019997248" sldId="280"/>
        </pc:sldMkLst>
        <pc:spChg chg="mod">
          <ac:chgData name="Kendra Northington Stone" userId="7c17964f-4533-4e1e-9ef0-3b8815c785c3" providerId="ADAL" clId="{A8503908-B3C7-4298-ADB0-1185222F842C}" dt="2025-04-28T03:13:43.695" v="430"/>
          <ac:spMkLst>
            <pc:docMk/>
            <pc:sldMk cId="3019997248" sldId="280"/>
            <ac:spMk id="2" creationId="{F6DC20C2-69CD-85A8-793C-202FD2EF2840}"/>
          </ac:spMkLst>
        </pc:spChg>
        <pc:spChg chg="mod">
          <ac:chgData name="Kendra Northington Stone" userId="7c17964f-4533-4e1e-9ef0-3b8815c785c3" providerId="ADAL" clId="{A8503908-B3C7-4298-ADB0-1185222F842C}" dt="2025-04-28T03:14:02.149" v="438" actId="12"/>
          <ac:spMkLst>
            <pc:docMk/>
            <pc:sldMk cId="3019997248" sldId="280"/>
            <ac:spMk id="3" creationId="{23497A87-6E33-D406-F874-25990400B3E9}"/>
          </ac:spMkLst>
        </pc:spChg>
        <pc:picChg chg="mod">
          <ac:chgData name="Kendra Northington Stone" userId="7c17964f-4533-4e1e-9ef0-3b8815c785c3" providerId="ADAL" clId="{A8503908-B3C7-4298-ADB0-1185222F842C}" dt="2025-04-28T03:14:25.028" v="448" actId="1038"/>
          <ac:picMkLst>
            <pc:docMk/>
            <pc:sldMk cId="3019997248" sldId="280"/>
            <ac:picMk id="11" creationId="{8E0C19EA-4560-BA22-5587-60C54FAB49AD}"/>
          </ac:picMkLst>
        </pc:picChg>
      </pc:sldChg>
      <pc:sldChg chg="del">
        <pc:chgData name="Kendra Northington Stone" userId="7c17964f-4533-4e1e-9ef0-3b8815c785c3" providerId="ADAL" clId="{A8503908-B3C7-4298-ADB0-1185222F842C}" dt="2025-04-28T02:49:11.886" v="10" actId="47"/>
        <pc:sldMkLst>
          <pc:docMk/>
          <pc:sldMk cId="3633783643" sldId="280"/>
        </pc:sldMkLst>
      </pc:sldChg>
      <pc:sldChg chg="del">
        <pc:chgData name="Kendra Northington Stone" userId="7c17964f-4533-4e1e-9ef0-3b8815c785c3" providerId="ADAL" clId="{A8503908-B3C7-4298-ADB0-1185222F842C}" dt="2025-04-28T02:49:12.110" v="11" actId="47"/>
        <pc:sldMkLst>
          <pc:docMk/>
          <pc:sldMk cId="2170477816" sldId="281"/>
        </pc:sldMkLst>
      </pc:sldChg>
      <pc:sldChg chg="modSp add mod">
        <pc:chgData name="Kendra Northington Stone" userId="7c17964f-4533-4e1e-9ef0-3b8815c785c3" providerId="ADAL" clId="{A8503908-B3C7-4298-ADB0-1185222F842C}" dt="2025-04-28T03:15:31.924" v="455" actId="688"/>
        <pc:sldMkLst>
          <pc:docMk/>
          <pc:sldMk cId="2299817362" sldId="281"/>
        </pc:sldMkLst>
        <pc:spChg chg="mod">
          <ac:chgData name="Kendra Northington Stone" userId="7c17964f-4533-4e1e-9ef0-3b8815c785c3" providerId="ADAL" clId="{A8503908-B3C7-4298-ADB0-1185222F842C}" dt="2025-04-28T03:14:52.923" v="450"/>
          <ac:spMkLst>
            <pc:docMk/>
            <pc:sldMk cId="2299817362" sldId="281"/>
            <ac:spMk id="2" creationId="{AFB5AA99-F417-14BD-155A-1936895388BC}"/>
          </ac:spMkLst>
        </pc:spChg>
        <pc:spChg chg="mod">
          <ac:chgData name="Kendra Northington Stone" userId="7c17964f-4533-4e1e-9ef0-3b8815c785c3" providerId="ADAL" clId="{A8503908-B3C7-4298-ADB0-1185222F842C}" dt="2025-04-28T03:15:10.668" v="454" actId="12"/>
          <ac:spMkLst>
            <pc:docMk/>
            <pc:sldMk cId="2299817362" sldId="281"/>
            <ac:spMk id="3" creationId="{A0C1531F-10A5-738B-89E0-E54B339448DC}"/>
          </ac:spMkLst>
        </pc:spChg>
        <pc:picChg chg="mod">
          <ac:chgData name="Kendra Northington Stone" userId="7c17964f-4533-4e1e-9ef0-3b8815c785c3" providerId="ADAL" clId="{A8503908-B3C7-4298-ADB0-1185222F842C}" dt="2025-04-28T03:15:31.924" v="455" actId="688"/>
          <ac:picMkLst>
            <pc:docMk/>
            <pc:sldMk cId="2299817362" sldId="281"/>
            <ac:picMk id="11" creationId="{7D333659-8A22-316A-EF94-8D4747730694}"/>
          </ac:picMkLst>
        </pc:picChg>
      </pc:sldChg>
      <pc:sldChg chg="modSp add mod">
        <pc:chgData name="Kendra Northington Stone" userId="7c17964f-4533-4e1e-9ef0-3b8815c785c3" providerId="ADAL" clId="{A8503908-B3C7-4298-ADB0-1185222F842C}" dt="2025-04-28T03:16:30.761" v="464" actId="688"/>
        <pc:sldMkLst>
          <pc:docMk/>
          <pc:sldMk cId="3990606869" sldId="282"/>
        </pc:sldMkLst>
        <pc:spChg chg="mod">
          <ac:chgData name="Kendra Northington Stone" userId="7c17964f-4533-4e1e-9ef0-3b8815c785c3" providerId="ADAL" clId="{A8503908-B3C7-4298-ADB0-1185222F842C}" dt="2025-04-28T03:15:53.264" v="457"/>
          <ac:spMkLst>
            <pc:docMk/>
            <pc:sldMk cId="3990606869" sldId="282"/>
            <ac:spMk id="2" creationId="{8C5ADA95-DC89-2DCC-A316-02657D4C88FD}"/>
          </ac:spMkLst>
        </pc:spChg>
        <pc:spChg chg="mod">
          <ac:chgData name="Kendra Northington Stone" userId="7c17964f-4533-4e1e-9ef0-3b8815c785c3" providerId="ADAL" clId="{A8503908-B3C7-4298-ADB0-1185222F842C}" dt="2025-04-28T03:16:11.878" v="463" actId="12"/>
          <ac:spMkLst>
            <pc:docMk/>
            <pc:sldMk cId="3990606869" sldId="282"/>
            <ac:spMk id="3" creationId="{23239CE9-9066-7A88-F2AD-6EE5411F92E9}"/>
          </ac:spMkLst>
        </pc:spChg>
        <pc:picChg chg="mod">
          <ac:chgData name="Kendra Northington Stone" userId="7c17964f-4533-4e1e-9ef0-3b8815c785c3" providerId="ADAL" clId="{A8503908-B3C7-4298-ADB0-1185222F842C}" dt="2025-04-28T03:16:30.761" v="464" actId="688"/>
          <ac:picMkLst>
            <pc:docMk/>
            <pc:sldMk cId="3990606869" sldId="282"/>
            <ac:picMk id="11" creationId="{A866E179-5689-81B1-6230-C9626F0BED11}"/>
          </ac:picMkLst>
        </pc:picChg>
      </pc:sldChg>
      <pc:sldChg chg="modSp new mod modNotesTx">
        <pc:chgData name="Kendra Northington Stone" userId="7c17964f-4533-4e1e-9ef0-3b8815c785c3" providerId="ADAL" clId="{A8503908-B3C7-4298-ADB0-1185222F842C}" dt="2025-04-28T03:17:42.280" v="525"/>
        <pc:sldMkLst>
          <pc:docMk/>
          <pc:sldMk cId="2458382269" sldId="283"/>
        </pc:sldMkLst>
        <pc:spChg chg="mod">
          <ac:chgData name="Kendra Northington Stone" userId="7c17964f-4533-4e1e-9ef0-3b8815c785c3" providerId="ADAL" clId="{A8503908-B3C7-4298-ADB0-1185222F842C}" dt="2025-04-28T03:17:07.761" v="508" actId="20577"/>
          <ac:spMkLst>
            <pc:docMk/>
            <pc:sldMk cId="2458382269" sldId="283"/>
            <ac:spMk id="2" creationId="{8927F268-0829-E535-6B03-8D69D6724E3A}"/>
          </ac:spMkLst>
        </pc:spChg>
        <pc:spChg chg="mod">
          <ac:chgData name="Kendra Northington Stone" userId="7c17964f-4533-4e1e-9ef0-3b8815c785c3" providerId="ADAL" clId="{A8503908-B3C7-4298-ADB0-1185222F842C}" dt="2025-04-28T03:17:24.208" v="523"/>
          <ac:spMkLst>
            <pc:docMk/>
            <pc:sldMk cId="2458382269" sldId="283"/>
            <ac:spMk id="3" creationId="{34939794-2FC0-F6A5-009D-C942EA387F41}"/>
          </ac:spMkLst>
        </pc:spChg>
        <pc:spChg chg="mod">
          <ac:chgData name="Kendra Northington Stone" userId="7c17964f-4533-4e1e-9ef0-3b8815c785c3" providerId="ADAL" clId="{A8503908-B3C7-4298-ADB0-1185222F842C}" dt="2025-04-28T03:17:13.198" v="522" actId="20577"/>
          <ac:spMkLst>
            <pc:docMk/>
            <pc:sldMk cId="2458382269" sldId="283"/>
            <ac:spMk id="4" creationId="{9272ADDA-2E74-0073-1B66-74B96A18867C}"/>
          </ac:spMkLst>
        </pc:spChg>
        <pc:spChg chg="mod">
          <ac:chgData name="Kendra Northington Stone" userId="7c17964f-4533-4e1e-9ef0-3b8815c785c3" providerId="ADAL" clId="{A8503908-B3C7-4298-ADB0-1185222F842C}" dt="2025-04-28T03:17:34.936" v="524"/>
          <ac:spMkLst>
            <pc:docMk/>
            <pc:sldMk cId="2458382269" sldId="283"/>
            <ac:spMk id="5" creationId="{56D5DB86-D1F3-DBA3-98C9-09ADA7704CDC}"/>
          </ac:spMkLst>
        </pc:spChg>
        <pc:spChg chg="mod">
          <ac:chgData name="Kendra Northington Stone" userId="7c17964f-4533-4e1e-9ef0-3b8815c785c3" providerId="ADAL" clId="{A8503908-B3C7-4298-ADB0-1185222F842C}" dt="2025-04-28T03:17:00.676" v="494" actId="20577"/>
          <ac:spMkLst>
            <pc:docMk/>
            <pc:sldMk cId="2458382269" sldId="283"/>
            <ac:spMk id="6" creationId="{0AFB88FB-B4E1-C5D9-C09B-56309E7D40D8}"/>
          </ac:spMkLst>
        </pc:spChg>
      </pc:sldChg>
      <pc:sldChg chg="modSp add mod ord">
        <pc:chgData name="Kendra Northington Stone" userId="7c17964f-4533-4e1e-9ef0-3b8815c785c3" providerId="ADAL" clId="{A8503908-B3C7-4298-ADB0-1185222F842C}" dt="2025-04-28T03:18:44.987" v="537" actId="688"/>
        <pc:sldMkLst>
          <pc:docMk/>
          <pc:sldMk cId="523083421" sldId="284"/>
        </pc:sldMkLst>
        <pc:spChg chg="mod">
          <ac:chgData name="Kendra Northington Stone" userId="7c17964f-4533-4e1e-9ef0-3b8815c785c3" providerId="ADAL" clId="{A8503908-B3C7-4298-ADB0-1185222F842C}" dt="2025-04-28T03:18:07.764" v="529"/>
          <ac:spMkLst>
            <pc:docMk/>
            <pc:sldMk cId="523083421" sldId="284"/>
            <ac:spMk id="2" creationId="{77061616-DAF4-3C17-D3E0-6F2E8C0AEBAF}"/>
          </ac:spMkLst>
        </pc:spChg>
        <pc:spChg chg="mod">
          <ac:chgData name="Kendra Northington Stone" userId="7c17964f-4533-4e1e-9ef0-3b8815c785c3" providerId="ADAL" clId="{A8503908-B3C7-4298-ADB0-1185222F842C}" dt="2025-04-28T03:18:26.313" v="535" actId="12"/>
          <ac:spMkLst>
            <pc:docMk/>
            <pc:sldMk cId="523083421" sldId="284"/>
            <ac:spMk id="3" creationId="{6BE5C26E-EACF-4126-33DE-A8EED4A6B92C}"/>
          </ac:spMkLst>
        </pc:spChg>
        <pc:picChg chg="mod">
          <ac:chgData name="Kendra Northington Stone" userId="7c17964f-4533-4e1e-9ef0-3b8815c785c3" providerId="ADAL" clId="{A8503908-B3C7-4298-ADB0-1185222F842C}" dt="2025-04-28T03:18:44.987" v="537" actId="688"/>
          <ac:picMkLst>
            <pc:docMk/>
            <pc:sldMk cId="523083421" sldId="284"/>
            <ac:picMk id="11" creationId="{FCFB890B-9601-7BAE-AD17-EB79600C7D98}"/>
          </ac:picMkLst>
        </pc:picChg>
      </pc:sldChg>
      <pc:sldChg chg="modSp add mod">
        <pc:chgData name="Kendra Northington Stone" userId="7c17964f-4533-4e1e-9ef0-3b8815c785c3" providerId="ADAL" clId="{A8503908-B3C7-4298-ADB0-1185222F842C}" dt="2025-04-28T03:19:42.791" v="545" actId="688"/>
        <pc:sldMkLst>
          <pc:docMk/>
          <pc:sldMk cId="995313348" sldId="285"/>
        </pc:sldMkLst>
        <pc:spChg chg="mod">
          <ac:chgData name="Kendra Northington Stone" userId="7c17964f-4533-4e1e-9ef0-3b8815c785c3" providerId="ADAL" clId="{A8503908-B3C7-4298-ADB0-1185222F842C}" dt="2025-04-28T03:19:01.346" v="539"/>
          <ac:spMkLst>
            <pc:docMk/>
            <pc:sldMk cId="995313348" sldId="285"/>
            <ac:spMk id="2" creationId="{E4E8C194-1C31-D29F-579F-10F7FF4A940C}"/>
          </ac:spMkLst>
        </pc:spChg>
        <pc:spChg chg="mod">
          <ac:chgData name="Kendra Northington Stone" userId="7c17964f-4533-4e1e-9ef0-3b8815c785c3" providerId="ADAL" clId="{A8503908-B3C7-4298-ADB0-1185222F842C}" dt="2025-04-28T03:19:19.396" v="541" actId="12"/>
          <ac:spMkLst>
            <pc:docMk/>
            <pc:sldMk cId="995313348" sldId="285"/>
            <ac:spMk id="3" creationId="{D513D0A8-8D20-60FF-83A9-8537D6298091}"/>
          </ac:spMkLst>
        </pc:spChg>
        <pc:picChg chg="mod">
          <ac:chgData name="Kendra Northington Stone" userId="7c17964f-4533-4e1e-9ef0-3b8815c785c3" providerId="ADAL" clId="{A8503908-B3C7-4298-ADB0-1185222F842C}" dt="2025-04-28T03:19:30.734" v="543" actId="1076"/>
          <ac:picMkLst>
            <pc:docMk/>
            <pc:sldMk cId="995313348" sldId="285"/>
            <ac:picMk id="10" creationId="{C5B8A850-8276-44DC-CCFD-A180EB0F0864}"/>
          </ac:picMkLst>
        </pc:picChg>
        <pc:picChg chg="mod">
          <ac:chgData name="Kendra Northington Stone" userId="7c17964f-4533-4e1e-9ef0-3b8815c785c3" providerId="ADAL" clId="{A8503908-B3C7-4298-ADB0-1185222F842C}" dt="2025-04-28T03:19:42.791" v="545" actId="688"/>
          <ac:picMkLst>
            <pc:docMk/>
            <pc:sldMk cId="995313348" sldId="285"/>
            <ac:picMk id="11" creationId="{C1262D59-5EEB-0E54-7651-2B98EA16B719}"/>
          </ac:picMkLst>
        </pc:picChg>
      </pc:sldChg>
      <pc:sldChg chg="modSp add mod">
        <pc:chgData name="Kendra Northington Stone" userId="7c17964f-4533-4e1e-9ef0-3b8815c785c3" providerId="ADAL" clId="{A8503908-B3C7-4298-ADB0-1185222F842C}" dt="2025-04-28T03:20:41.458" v="557" actId="688"/>
        <pc:sldMkLst>
          <pc:docMk/>
          <pc:sldMk cId="1677934053" sldId="286"/>
        </pc:sldMkLst>
        <pc:spChg chg="mod">
          <ac:chgData name="Kendra Northington Stone" userId="7c17964f-4533-4e1e-9ef0-3b8815c785c3" providerId="ADAL" clId="{A8503908-B3C7-4298-ADB0-1185222F842C}" dt="2025-04-28T03:20:06.073" v="548" actId="27636"/>
          <ac:spMkLst>
            <pc:docMk/>
            <pc:sldMk cId="1677934053" sldId="286"/>
            <ac:spMk id="2" creationId="{DA878CDB-B954-3D4F-77C2-10259BFE5B8F}"/>
          </ac:spMkLst>
        </pc:spChg>
        <pc:spChg chg="mod">
          <ac:chgData name="Kendra Northington Stone" userId="7c17964f-4533-4e1e-9ef0-3b8815c785c3" providerId="ADAL" clId="{A8503908-B3C7-4298-ADB0-1185222F842C}" dt="2025-04-28T03:20:26.201" v="555" actId="12"/>
          <ac:spMkLst>
            <pc:docMk/>
            <pc:sldMk cId="1677934053" sldId="286"/>
            <ac:spMk id="3" creationId="{97FB18D8-768A-E5F0-857F-B5B9E4DA6EE4}"/>
          </ac:spMkLst>
        </pc:spChg>
        <pc:picChg chg="mod">
          <ac:chgData name="Kendra Northington Stone" userId="7c17964f-4533-4e1e-9ef0-3b8815c785c3" providerId="ADAL" clId="{A8503908-B3C7-4298-ADB0-1185222F842C}" dt="2025-04-28T03:20:41.458" v="557" actId="688"/>
          <ac:picMkLst>
            <pc:docMk/>
            <pc:sldMk cId="1677934053" sldId="286"/>
            <ac:picMk id="11" creationId="{04D1629A-3C9B-1F28-AF58-966FD800C246}"/>
          </ac:picMkLst>
        </pc:picChg>
      </pc:sldChg>
      <pc:sldChg chg="modSp add mod">
        <pc:chgData name="Kendra Northington Stone" userId="7c17964f-4533-4e1e-9ef0-3b8815c785c3" providerId="ADAL" clId="{A8503908-B3C7-4298-ADB0-1185222F842C}" dt="2025-04-28T03:21:28.605" v="569" actId="688"/>
        <pc:sldMkLst>
          <pc:docMk/>
          <pc:sldMk cId="164473884" sldId="287"/>
        </pc:sldMkLst>
        <pc:spChg chg="mod">
          <ac:chgData name="Kendra Northington Stone" userId="7c17964f-4533-4e1e-9ef0-3b8815c785c3" providerId="ADAL" clId="{A8503908-B3C7-4298-ADB0-1185222F842C}" dt="2025-04-28T03:21:01.017" v="560" actId="27636"/>
          <ac:spMkLst>
            <pc:docMk/>
            <pc:sldMk cId="164473884" sldId="287"/>
            <ac:spMk id="2" creationId="{FED041FC-4DA4-6DC0-8025-D6B9143BFBEB}"/>
          </ac:spMkLst>
        </pc:spChg>
        <pc:spChg chg="mod">
          <ac:chgData name="Kendra Northington Stone" userId="7c17964f-4533-4e1e-9ef0-3b8815c785c3" providerId="ADAL" clId="{A8503908-B3C7-4298-ADB0-1185222F842C}" dt="2025-04-28T03:21:20.793" v="568" actId="12"/>
          <ac:spMkLst>
            <pc:docMk/>
            <pc:sldMk cId="164473884" sldId="287"/>
            <ac:spMk id="3" creationId="{CDE4CA06-077D-045A-3ED0-7A7C164AC396}"/>
          </ac:spMkLst>
        </pc:spChg>
        <pc:picChg chg="mod">
          <ac:chgData name="Kendra Northington Stone" userId="7c17964f-4533-4e1e-9ef0-3b8815c785c3" providerId="ADAL" clId="{A8503908-B3C7-4298-ADB0-1185222F842C}" dt="2025-04-28T03:21:28.605" v="569" actId="688"/>
          <ac:picMkLst>
            <pc:docMk/>
            <pc:sldMk cId="164473884" sldId="287"/>
            <ac:picMk id="11" creationId="{20EEAB69-0D12-8E32-2C22-86783500A6FC}"/>
          </ac:picMkLst>
        </pc:picChg>
      </pc:sldChg>
      <pc:sldChg chg="addSp delSp modSp new mod">
        <pc:chgData name="Kendra Northington Stone" userId="7c17964f-4533-4e1e-9ef0-3b8815c785c3" providerId="ADAL" clId="{A8503908-B3C7-4298-ADB0-1185222F842C}" dt="2025-04-28T03:22:36.204" v="602" actId="11530"/>
        <pc:sldMkLst>
          <pc:docMk/>
          <pc:sldMk cId="1197836755" sldId="288"/>
        </pc:sldMkLst>
        <pc:spChg chg="del">
          <ac:chgData name="Kendra Northington Stone" userId="7c17964f-4533-4e1e-9ef0-3b8815c785c3" providerId="ADAL" clId="{A8503908-B3C7-4298-ADB0-1185222F842C}" dt="2025-04-28T03:22:24.249" v="601"/>
          <ac:spMkLst>
            <pc:docMk/>
            <pc:sldMk cId="1197836755" sldId="288"/>
            <ac:spMk id="2" creationId="{DBAA0F73-2529-D736-FD0F-3822CF8DE08B}"/>
          </ac:spMkLst>
        </pc:spChg>
        <pc:spChg chg="mod">
          <ac:chgData name="Kendra Northington Stone" userId="7c17964f-4533-4e1e-9ef0-3b8815c785c3" providerId="ADAL" clId="{A8503908-B3C7-4298-ADB0-1185222F842C}" dt="2025-04-28T03:21:57.262" v="597" actId="20577"/>
          <ac:spMkLst>
            <pc:docMk/>
            <pc:sldMk cId="1197836755" sldId="288"/>
            <ac:spMk id="3" creationId="{06A26F19-2307-E4F1-DF49-AA534B76C53F}"/>
          </ac:spMkLst>
        </pc:spChg>
        <pc:spChg chg="mod">
          <ac:chgData name="Kendra Northington Stone" userId="7c17964f-4533-4e1e-9ef0-3b8815c785c3" providerId="ADAL" clId="{A8503908-B3C7-4298-ADB0-1185222F842C}" dt="2025-04-28T03:22:15.974" v="600" actId="12"/>
          <ac:spMkLst>
            <pc:docMk/>
            <pc:sldMk cId="1197836755" sldId="288"/>
            <ac:spMk id="4" creationId="{1AA4CBE2-B5C2-A291-04C5-01DA3636F090}"/>
          </ac:spMkLst>
        </pc:spChg>
        <pc:picChg chg="add mod">
          <ac:chgData name="Kendra Northington Stone" userId="7c17964f-4533-4e1e-9ef0-3b8815c785c3" providerId="ADAL" clId="{A8503908-B3C7-4298-ADB0-1185222F842C}" dt="2025-04-28T03:22:36.204" v="602" actId="11530"/>
          <ac:picMkLst>
            <pc:docMk/>
            <pc:sldMk cId="1197836755" sldId="288"/>
            <ac:picMk id="5" creationId="{7A6B12C6-261D-4771-1135-B0E5606B32A7}"/>
          </ac:picMkLst>
        </pc:picChg>
      </pc:sldChg>
      <pc:sldChg chg="del">
        <pc:chgData name="Kendra Northington Stone" userId="7c17964f-4533-4e1e-9ef0-3b8815c785c3" providerId="ADAL" clId="{A8503908-B3C7-4298-ADB0-1185222F842C}" dt="2025-04-28T02:49:15.015" v="22" actId="47"/>
        <pc:sldMkLst>
          <pc:docMk/>
          <pc:sldMk cId="2501014582" sldId="288"/>
        </pc:sldMkLst>
      </pc:sldChg>
      <pc:sldChg chg="del">
        <pc:chgData name="Kendra Northington Stone" userId="7c17964f-4533-4e1e-9ef0-3b8815c785c3" providerId="ADAL" clId="{A8503908-B3C7-4298-ADB0-1185222F842C}" dt="2025-04-28T02:49:14.072" v="20" actId="47"/>
        <pc:sldMkLst>
          <pc:docMk/>
          <pc:sldMk cId="616076168" sldId="289"/>
        </pc:sldMkLst>
      </pc:sldChg>
      <pc:sldChg chg="addSp delSp modSp new mod">
        <pc:chgData name="Kendra Northington Stone" userId="7c17964f-4533-4e1e-9ef0-3b8815c785c3" providerId="ADAL" clId="{A8503908-B3C7-4298-ADB0-1185222F842C}" dt="2025-04-28T03:24:05.343" v="622" actId="166"/>
        <pc:sldMkLst>
          <pc:docMk/>
          <pc:sldMk cId="1598509790" sldId="289"/>
        </pc:sldMkLst>
        <pc:spChg chg="del">
          <ac:chgData name="Kendra Northington Stone" userId="7c17964f-4533-4e1e-9ef0-3b8815c785c3" providerId="ADAL" clId="{A8503908-B3C7-4298-ADB0-1185222F842C}" dt="2025-04-28T03:23:03.413" v="613"/>
          <ac:spMkLst>
            <pc:docMk/>
            <pc:sldMk cId="1598509790" sldId="289"/>
            <ac:spMk id="2" creationId="{9C83AEE8-5F6B-D06F-A0A5-1B6F99B5DEFE}"/>
          </ac:spMkLst>
        </pc:spChg>
        <pc:spChg chg="mod">
          <ac:chgData name="Kendra Northington Stone" userId="7c17964f-4533-4e1e-9ef0-3b8815c785c3" providerId="ADAL" clId="{A8503908-B3C7-4298-ADB0-1185222F842C}" dt="2025-04-28T03:22:54.707" v="612" actId="20577"/>
          <ac:spMkLst>
            <pc:docMk/>
            <pc:sldMk cId="1598509790" sldId="289"/>
            <ac:spMk id="3" creationId="{34C3ABED-4ACE-E3AF-0F35-5A440E6D20F7}"/>
          </ac:spMkLst>
        </pc:spChg>
        <pc:spChg chg="add mod ord">
          <ac:chgData name="Kendra Northington Stone" userId="7c17964f-4533-4e1e-9ef0-3b8815c785c3" providerId="ADAL" clId="{A8503908-B3C7-4298-ADB0-1185222F842C}" dt="2025-04-28T03:24:05.343" v="622" actId="166"/>
          <ac:spMkLst>
            <pc:docMk/>
            <pc:sldMk cId="1598509790" sldId="289"/>
            <ac:spMk id="5" creationId="{3983B8FD-BA62-91C8-2255-8C95E3C793A0}"/>
          </ac:spMkLst>
        </pc:spChg>
        <pc:spChg chg="add mod">
          <ac:chgData name="Kendra Northington Stone" userId="7c17964f-4533-4e1e-9ef0-3b8815c785c3" providerId="ADAL" clId="{A8503908-B3C7-4298-ADB0-1185222F842C}" dt="2025-04-28T03:24:00.350" v="621" actId="1038"/>
          <ac:spMkLst>
            <pc:docMk/>
            <pc:sldMk cId="1598509790" sldId="289"/>
            <ac:spMk id="6" creationId="{8EC5D12D-8FCF-DF7B-9D3F-B2132C5FC0C9}"/>
          </ac:spMkLst>
        </pc:spChg>
        <pc:picChg chg="add mod">
          <ac:chgData name="Kendra Northington Stone" userId="7c17964f-4533-4e1e-9ef0-3b8815c785c3" providerId="ADAL" clId="{A8503908-B3C7-4298-ADB0-1185222F842C}" dt="2025-04-28T03:23:06.995" v="614" actId="2085"/>
          <ac:picMkLst>
            <pc:docMk/>
            <pc:sldMk cId="1598509790" sldId="289"/>
            <ac:picMk id="4" creationId="{6E0E610E-DF94-E171-7327-BC66DA2D33E1}"/>
          </ac:picMkLst>
        </pc:picChg>
      </pc:sldChg>
      <pc:sldChg chg="addSp delSp modSp new mod modNotesTx">
        <pc:chgData name="Kendra Northington Stone" userId="7c17964f-4533-4e1e-9ef0-3b8815c785c3" providerId="ADAL" clId="{A8503908-B3C7-4298-ADB0-1185222F842C}" dt="2025-04-28T03:25:34.697" v="668"/>
        <pc:sldMkLst>
          <pc:docMk/>
          <pc:sldMk cId="1481862411" sldId="290"/>
        </pc:sldMkLst>
        <pc:spChg chg="mod">
          <ac:chgData name="Kendra Northington Stone" userId="7c17964f-4533-4e1e-9ef0-3b8815c785c3" providerId="ADAL" clId="{A8503908-B3C7-4298-ADB0-1185222F842C}" dt="2025-04-28T03:24:37.159" v="659" actId="20577"/>
          <ac:spMkLst>
            <pc:docMk/>
            <pc:sldMk cId="1481862411" sldId="290"/>
            <ac:spMk id="2" creationId="{3FCEEF8F-DD75-A4F8-D999-E130405AD912}"/>
          </ac:spMkLst>
        </pc:spChg>
        <pc:spChg chg="mod">
          <ac:chgData name="Kendra Northington Stone" userId="7c17964f-4533-4e1e-9ef0-3b8815c785c3" providerId="ADAL" clId="{A8503908-B3C7-4298-ADB0-1185222F842C}" dt="2025-04-28T03:24:48.686" v="661" actId="6549"/>
          <ac:spMkLst>
            <pc:docMk/>
            <pc:sldMk cId="1481862411" sldId="290"/>
            <ac:spMk id="3" creationId="{E644D219-34EA-3391-CBA2-38632AD0E5AA}"/>
          </ac:spMkLst>
        </pc:spChg>
        <pc:spChg chg="del">
          <ac:chgData name="Kendra Northington Stone" userId="7c17964f-4533-4e1e-9ef0-3b8815c785c3" providerId="ADAL" clId="{A8503908-B3C7-4298-ADB0-1185222F842C}" dt="2025-04-28T03:25:00.305" v="662"/>
          <ac:spMkLst>
            <pc:docMk/>
            <pc:sldMk cId="1481862411" sldId="290"/>
            <ac:spMk id="4" creationId="{183FF00C-88B5-5968-EC5A-49FE14CC4DC2}"/>
          </ac:spMkLst>
        </pc:spChg>
        <pc:picChg chg="add mod">
          <ac:chgData name="Kendra Northington Stone" userId="7c17964f-4533-4e1e-9ef0-3b8815c785c3" providerId="ADAL" clId="{A8503908-B3C7-4298-ADB0-1185222F842C}" dt="2025-04-28T03:25:16.676" v="665" actId="14100"/>
          <ac:picMkLst>
            <pc:docMk/>
            <pc:sldMk cId="1481862411" sldId="290"/>
            <ac:picMk id="5" creationId="{2118CC0A-BBFB-FF51-0FF5-A3A896F6575A}"/>
          </ac:picMkLst>
        </pc:picChg>
        <pc:picChg chg="add del mod">
          <ac:chgData name="Kendra Northington Stone" userId="7c17964f-4533-4e1e-9ef0-3b8815c785c3" providerId="ADAL" clId="{A8503908-B3C7-4298-ADB0-1185222F842C}" dt="2025-04-28T03:25:28.676" v="667" actId="478"/>
          <ac:picMkLst>
            <pc:docMk/>
            <pc:sldMk cId="1481862411" sldId="290"/>
            <ac:picMk id="6" creationId="{24517F82-AE36-1A00-54C4-26908391D30C}"/>
          </ac:picMkLst>
        </pc:picChg>
      </pc:sldChg>
      <pc:sldChg chg="del">
        <pc:chgData name="Kendra Northington Stone" userId="7c17964f-4533-4e1e-9ef0-3b8815c785c3" providerId="ADAL" clId="{A8503908-B3C7-4298-ADB0-1185222F842C}" dt="2025-04-28T02:49:14.547" v="21" actId="47"/>
        <pc:sldMkLst>
          <pc:docMk/>
          <pc:sldMk cId="1760328112" sldId="290"/>
        </pc:sldMkLst>
      </pc:sldChg>
      <pc:sldChg chg="addSp delSp modSp new add del mod modAnim modNotesTx">
        <pc:chgData name="Kendra Northington Stone" userId="7c17964f-4533-4e1e-9ef0-3b8815c785c3" providerId="ADAL" clId="{A8503908-B3C7-4298-ADB0-1185222F842C}" dt="2025-04-28T03:27:09.046" v="702" actId="20577"/>
        <pc:sldMkLst>
          <pc:docMk/>
          <pc:sldMk cId="2358244524" sldId="291"/>
        </pc:sldMkLst>
        <pc:spChg chg="del">
          <ac:chgData name="Kendra Northington Stone" userId="7c17964f-4533-4e1e-9ef0-3b8815c785c3" providerId="ADAL" clId="{A8503908-B3C7-4298-ADB0-1185222F842C}" dt="2025-04-28T03:26:54.065" v="673"/>
          <ac:spMkLst>
            <pc:docMk/>
            <pc:sldMk cId="2358244524" sldId="291"/>
            <ac:spMk id="2" creationId="{DE9BD3E5-A206-FE63-15D0-35470721FAC0}"/>
          </ac:spMkLst>
        </pc:spChg>
        <pc:spChg chg="mod">
          <ac:chgData name="Kendra Northington Stone" userId="7c17964f-4533-4e1e-9ef0-3b8815c785c3" providerId="ADAL" clId="{A8503908-B3C7-4298-ADB0-1185222F842C}" dt="2025-04-28T03:27:09.046" v="702" actId="20577"/>
          <ac:spMkLst>
            <pc:docMk/>
            <pc:sldMk cId="2358244524" sldId="291"/>
            <ac:spMk id="3" creationId="{481258F8-2B73-930A-BDB6-C890411CC331}"/>
          </ac:spMkLst>
        </pc:spChg>
        <pc:picChg chg="add mod">
          <ac:chgData name="Kendra Northington Stone" userId="7c17964f-4533-4e1e-9ef0-3b8815c785c3" providerId="ADAL" clId="{A8503908-B3C7-4298-ADB0-1185222F842C}" dt="2025-04-28T03:26:59.790" v="675" actId="1076"/>
          <ac:picMkLst>
            <pc:docMk/>
            <pc:sldMk cId="2358244524" sldId="291"/>
            <ac:picMk id="4" creationId="{74AA2E82-E1ED-E785-396E-B0FA2E98BF4F}"/>
          </ac:picMkLst>
        </pc:picChg>
      </pc:sldChg>
      <pc:sldChg chg="modSp new mod">
        <pc:chgData name="Kendra Northington Stone" userId="7c17964f-4533-4e1e-9ef0-3b8815c785c3" providerId="ADAL" clId="{A8503908-B3C7-4298-ADB0-1185222F842C}" dt="2025-04-28T03:28:26.171" v="735" actId="207"/>
        <pc:sldMkLst>
          <pc:docMk/>
          <pc:sldMk cId="683985680" sldId="292"/>
        </pc:sldMkLst>
        <pc:spChg chg="mod">
          <ac:chgData name="Kendra Northington Stone" userId="7c17964f-4533-4e1e-9ef0-3b8815c785c3" providerId="ADAL" clId="{A8503908-B3C7-4298-ADB0-1185222F842C}" dt="2025-04-28T03:27:35.929" v="714" actId="20577"/>
          <ac:spMkLst>
            <pc:docMk/>
            <pc:sldMk cId="683985680" sldId="292"/>
            <ac:spMk id="2" creationId="{464DA00D-58AB-E45E-9736-33D64E83FE6B}"/>
          </ac:spMkLst>
        </pc:spChg>
        <pc:spChg chg="mod">
          <ac:chgData name="Kendra Northington Stone" userId="7c17964f-4533-4e1e-9ef0-3b8815c785c3" providerId="ADAL" clId="{A8503908-B3C7-4298-ADB0-1185222F842C}" dt="2025-04-28T03:28:19.449" v="733" actId="207"/>
          <ac:spMkLst>
            <pc:docMk/>
            <pc:sldMk cId="683985680" sldId="292"/>
            <ac:spMk id="3" creationId="{636C8333-5EA3-3847-50A4-584603A1040E}"/>
          </ac:spMkLst>
        </pc:spChg>
        <pc:spChg chg="mod">
          <ac:chgData name="Kendra Northington Stone" userId="7c17964f-4533-4e1e-9ef0-3b8815c785c3" providerId="ADAL" clId="{A8503908-B3C7-4298-ADB0-1185222F842C}" dt="2025-04-28T03:28:26.171" v="735" actId="207"/>
          <ac:spMkLst>
            <pc:docMk/>
            <pc:sldMk cId="683985680" sldId="292"/>
            <ac:spMk id="4" creationId="{22866B2F-27BB-8A3E-68A2-009C645E04E3}"/>
          </ac:spMkLst>
        </pc:spChg>
      </pc:sldChg>
      <pc:sldChg chg="addSp delSp modSp new mod">
        <pc:chgData name="Kendra Northington Stone" userId="7c17964f-4533-4e1e-9ef0-3b8815c785c3" providerId="ADAL" clId="{A8503908-B3C7-4298-ADB0-1185222F842C}" dt="2025-04-28T03:34:35.483" v="868" actId="207"/>
        <pc:sldMkLst>
          <pc:docMk/>
          <pc:sldMk cId="3620274511" sldId="293"/>
        </pc:sldMkLst>
        <pc:spChg chg="del">
          <ac:chgData name="Kendra Northington Stone" userId="7c17964f-4533-4e1e-9ef0-3b8815c785c3" providerId="ADAL" clId="{A8503908-B3C7-4298-ADB0-1185222F842C}" dt="2025-04-28T03:29:23.507" v="738" actId="1032"/>
          <ac:spMkLst>
            <pc:docMk/>
            <pc:sldMk cId="3620274511" sldId="293"/>
            <ac:spMk id="2" creationId="{30C3785F-5BCC-B1BC-65C2-9B4BE0FBE219}"/>
          </ac:spMkLst>
        </pc:spChg>
        <pc:spChg chg="mod">
          <ac:chgData name="Kendra Northington Stone" userId="7c17964f-4533-4e1e-9ef0-3b8815c785c3" providerId="ADAL" clId="{A8503908-B3C7-4298-ADB0-1185222F842C}" dt="2025-04-28T03:28:54.313" v="737"/>
          <ac:spMkLst>
            <pc:docMk/>
            <pc:sldMk cId="3620274511" sldId="293"/>
            <ac:spMk id="3" creationId="{35E652EA-F7B6-E65A-37CC-4162AD1F888D}"/>
          </ac:spMkLst>
        </pc:spChg>
        <pc:spChg chg="mod">
          <ac:chgData name="Kendra Northington Stone" userId="7c17964f-4533-4e1e-9ef0-3b8815c785c3" providerId="ADAL" clId="{A8503908-B3C7-4298-ADB0-1185222F842C}" dt="2025-04-28T03:33:29.200" v="856" actId="208"/>
          <ac:spMkLst>
            <pc:docMk/>
            <pc:sldMk cId="3620274511" sldId="293"/>
            <ac:spMk id="6" creationId="{A5609EEA-B80F-92BE-8CDD-2BAAC27BB86C}"/>
          </ac:spMkLst>
        </pc:spChg>
        <pc:spChg chg="mod">
          <ac:chgData name="Kendra Northington Stone" userId="7c17964f-4533-4e1e-9ef0-3b8815c785c3" providerId="ADAL" clId="{A8503908-B3C7-4298-ADB0-1185222F842C}" dt="2025-04-28T03:33:41.083" v="858" actId="207"/>
          <ac:spMkLst>
            <pc:docMk/>
            <pc:sldMk cId="3620274511" sldId="293"/>
            <ac:spMk id="7" creationId="{CD916FD7-F370-BE05-4B75-22FCD0E44162}"/>
          </ac:spMkLst>
        </pc:spChg>
        <pc:spChg chg="mod">
          <ac:chgData name="Kendra Northington Stone" userId="7c17964f-4533-4e1e-9ef0-3b8815c785c3" providerId="ADAL" clId="{A8503908-B3C7-4298-ADB0-1185222F842C}" dt="2025-04-28T03:33:53.646" v="860" actId="208"/>
          <ac:spMkLst>
            <pc:docMk/>
            <pc:sldMk cId="3620274511" sldId="293"/>
            <ac:spMk id="8" creationId="{49F46AB8-66C7-D3A3-3310-5BBA7391A6E0}"/>
          </ac:spMkLst>
        </pc:spChg>
        <pc:spChg chg="mod">
          <ac:chgData name="Kendra Northington Stone" userId="7c17964f-4533-4e1e-9ef0-3b8815c785c3" providerId="ADAL" clId="{A8503908-B3C7-4298-ADB0-1185222F842C}" dt="2025-04-28T03:34:12.732" v="864" actId="207"/>
          <ac:spMkLst>
            <pc:docMk/>
            <pc:sldMk cId="3620274511" sldId="293"/>
            <ac:spMk id="9" creationId="{66DAF56B-C093-D194-BAAA-9A77C52F8160}"/>
          </ac:spMkLst>
        </pc:spChg>
        <pc:spChg chg="mod">
          <ac:chgData name="Kendra Northington Stone" userId="7c17964f-4533-4e1e-9ef0-3b8815c785c3" providerId="ADAL" clId="{A8503908-B3C7-4298-ADB0-1185222F842C}" dt="2025-04-28T03:34:29.571" v="867" actId="208"/>
          <ac:spMkLst>
            <pc:docMk/>
            <pc:sldMk cId="3620274511" sldId="293"/>
            <ac:spMk id="10" creationId="{813C3A3D-5D7D-8F1E-018C-B4DD643D7ADA}"/>
          </ac:spMkLst>
        </pc:spChg>
        <pc:spChg chg="mod">
          <ac:chgData name="Kendra Northington Stone" userId="7c17964f-4533-4e1e-9ef0-3b8815c785c3" providerId="ADAL" clId="{A8503908-B3C7-4298-ADB0-1185222F842C}" dt="2025-04-28T03:34:35.483" v="868" actId="207"/>
          <ac:spMkLst>
            <pc:docMk/>
            <pc:sldMk cId="3620274511" sldId="293"/>
            <ac:spMk id="11" creationId="{0B125E2D-A0EF-ADCB-B487-99D78A7934F9}"/>
          </ac:spMkLst>
        </pc:spChg>
        <pc:grpChg chg="mod">
          <ac:chgData name="Kendra Northington Stone" userId="7c17964f-4533-4e1e-9ef0-3b8815c785c3" providerId="ADAL" clId="{A8503908-B3C7-4298-ADB0-1185222F842C}" dt="2025-04-28T03:32:40.585" v="844" actId="1076"/>
          <ac:grpSpMkLst>
            <pc:docMk/>
            <pc:sldMk cId="3620274511" sldId="293"/>
            <ac:grpSpMk id="5" creationId="{6ADEB6DE-6623-8C79-5ED5-7B398DFA7017}"/>
          </ac:grpSpMkLst>
        </pc:grpChg>
        <pc:graphicFrameChg chg="add del mod modGraphic">
          <ac:chgData name="Kendra Northington Stone" userId="7c17964f-4533-4e1e-9ef0-3b8815c785c3" providerId="ADAL" clId="{A8503908-B3C7-4298-ADB0-1185222F842C}" dt="2025-04-28T03:32:09.337" v="838" actId="18245"/>
          <ac:graphicFrameMkLst>
            <pc:docMk/>
            <pc:sldMk cId="3620274511" sldId="293"/>
            <ac:graphicFrameMk id="4" creationId="{DA245CFF-B4E8-C46D-8344-77F0284965D2}"/>
          </ac:graphicFrameMkLst>
        </pc:graphicFrameChg>
      </pc:sldChg>
      <pc:sldChg chg="addSp delSp modSp new mod">
        <pc:chgData name="Kendra Northington Stone" userId="7c17964f-4533-4e1e-9ef0-3b8815c785c3" providerId="ADAL" clId="{A8503908-B3C7-4298-ADB0-1185222F842C}" dt="2025-04-28T03:36:10.340" v="890" actId="27636"/>
        <pc:sldMkLst>
          <pc:docMk/>
          <pc:sldMk cId="4041803476" sldId="294"/>
        </pc:sldMkLst>
        <pc:spChg chg="mod">
          <ac:chgData name="Kendra Northington Stone" userId="7c17964f-4533-4e1e-9ef0-3b8815c785c3" providerId="ADAL" clId="{A8503908-B3C7-4298-ADB0-1185222F842C}" dt="2025-04-28T03:35:15.118" v="870"/>
          <ac:spMkLst>
            <pc:docMk/>
            <pc:sldMk cId="4041803476" sldId="294"/>
            <ac:spMk id="2" creationId="{CD6EBEE7-65A2-833D-25B7-97314078D934}"/>
          </ac:spMkLst>
        </pc:spChg>
        <pc:spChg chg="mod">
          <ac:chgData name="Kendra Northington Stone" userId="7c17964f-4533-4e1e-9ef0-3b8815c785c3" providerId="ADAL" clId="{A8503908-B3C7-4298-ADB0-1185222F842C}" dt="2025-04-28T03:36:10.340" v="890" actId="27636"/>
          <ac:spMkLst>
            <pc:docMk/>
            <pc:sldMk cId="4041803476" sldId="294"/>
            <ac:spMk id="3" creationId="{8E7057AC-CDD8-061F-C0C9-807CE789E66C}"/>
          </ac:spMkLst>
        </pc:spChg>
        <pc:spChg chg="del mod">
          <ac:chgData name="Kendra Northington Stone" userId="7c17964f-4533-4e1e-9ef0-3b8815c785c3" providerId="ADAL" clId="{A8503908-B3C7-4298-ADB0-1185222F842C}" dt="2025-04-28T03:35:56.388" v="885"/>
          <ac:spMkLst>
            <pc:docMk/>
            <pc:sldMk cId="4041803476" sldId="294"/>
            <ac:spMk id="4" creationId="{12869B91-970A-924C-D552-C4495407A4AF}"/>
          </ac:spMkLst>
        </pc:spChg>
        <pc:picChg chg="add mod">
          <ac:chgData name="Kendra Northington Stone" userId="7c17964f-4533-4e1e-9ef0-3b8815c785c3" providerId="ADAL" clId="{A8503908-B3C7-4298-ADB0-1185222F842C}" dt="2025-04-28T03:36:06.169" v="888" actId="1076"/>
          <ac:picMkLst>
            <pc:docMk/>
            <pc:sldMk cId="4041803476" sldId="294"/>
            <ac:picMk id="5" creationId="{D478C917-B08C-1009-A364-A19751313E12}"/>
          </ac:picMkLst>
        </pc:picChg>
      </pc:sldChg>
      <pc:sldChg chg="del">
        <pc:chgData name="Kendra Northington Stone" userId="7c17964f-4533-4e1e-9ef0-3b8815c785c3" providerId="ADAL" clId="{A8503908-B3C7-4298-ADB0-1185222F842C}" dt="2025-04-28T02:49:12.328" v="12" actId="47"/>
        <pc:sldMkLst>
          <pc:docMk/>
          <pc:sldMk cId="4057802480" sldId="294"/>
        </pc:sldMkLst>
      </pc:sldChg>
      <pc:sldChg chg="addSp delSp modSp new mod">
        <pc:chgData name="Kendra Northington Stone" userId="7c17964f-4533-4e1e-9ef0-3b8815c785c3" providerId="ADAL" clId="{A8503908-B3C7-4298-ADB0-1185222F842C}" dt="2025-04-28T03:37:13.222" v="902" actId="1076"/>
        <pc:sldMkLst>
          <pc:docMk/>
          <pc:sldMk cId="3832410224" sldId="295"/>
        </pc:sldMkLst>
        <pc:spChg chg="mod">
          <ac:chgData name="Kendra Northington Stone" userId="7c17964f-4533-4e1e-9ef0-3b8815c785c3" providerId="ADAL" clId="{A8503908-B3C7-4298-ADB0-1185222F842C}" dt="2025-04-28T03:36:38.791" v="892"/>
          <ac:spMkLst>
            <pc:docMk/>
            <pc:sldMk cId="3832410224" sldId="295"/>
            <ac:spMk id="2" creationId="{3F069068-8569-3AC2-E2EC-EFA026D39365}"/>
          </ac:spMkLst>
        </pc:spChg>
        <pc:spChg chg="mod">
          <ac:chgData name="Kendra Northington Stone" userId="7c17964f-4533-4e1e-9ef0-3b8815c785c3" providerId="ADAL" clId="{A8503908-B3C7-4298-ADB0-1185222F842C}" dt="2025-04-28T03:36:56.580" v="899" actId="12"/>
          <ac:spMkLst>
            <pc:docMk/>
            <pc:sldMk cId="3832410224" sldId="295"/>
            <ac:spMk id="3" creationId="{1705E36D-61BC-3457-6791-9423753AA014}"/>
          </ac:spMkLst>
        </pc:spChg>
        <pc:spChg chg="del">
          <ac:chgData name="Kendra Northington Stone" userId="7c17964f-4533-4e1e-9ef0-3b8815c785c3" providerId="ADAL" clId="{A8503908-B3C7-4298-ADB0-1185222F842C}" dt="2025-04-28T03:37:03.507" v="900"/>
          <ac:spMkLst>
            <pc:docMk/>
            <pc:sldMk cId="3832410224" sldId="295"/>
            <ac:spMk id="4" creationId="{C4648E1E-0342-55BF-89DF-5DB03DF22F21}"/>
          </ac:spMkLst>
        </pc:spChg>
        <pc:picChg chg="add mod">
          <ac:chgData name="Kendra Northington Stone" userId="7c17964f-4533-4e1e-9ef0-3b8815c785c3" providerId="ADAL" clId="{A8503908-B3C7-4298-ADB0-1185222F842C}" dt="2025-04-28T03:37:13.222" v="902" actId="1076"/>
          <ac:picMkLst>
            <pc:docMk/>
            <pc:sldMk cId="3832410224" sldId="295"/>
            <ac:picMk id="5" creationId="{DC84584E-CA68-9F99-0C3A-25722D02C4E6}"/>
          </ac:picMkLst>
        </pc:picChg>
      </pc:sldChg>
      <pc:sldChg chg="addSp modSp new mod modNotesTx">
        <pc:chgData name="Kendra Northington Stone" userId="7c17964f-4533-4e1e-9ef0-3b8815c785c3" providerId="ADAL" clId="{A8503908-B3C7-4298-ADB0-1185222F842C}" dt="2025-04-28T03:39:07.538" v="918" actId="1036"/>
        <pc:sldMkLst>
          <pc:docMk/>
          <pc:sldMk cId="1800172385" sldId="296"/>
        </pc:sldMkLst>
        <pc:spChg chg="mod">
          <ac:chgData name="Kendra Northington Stone" userId="7c17964f-4533-4e1e-9ef0-3b8815c785c3" providerId="ADAL" clId="{A8503908-B3C7-4298-ADB0-1185222F842C}" dt="2025-04-28T03:37:30.696" v="904"/>
          <ac:spMkLst>
            <pc:docMk/>
            <pc:sldMk cId="1800172385" sldId="296"/>
            <ac:spMk id="2" creationId="{135B0B08-1BA2-3EBD-7EF2-E45A4457F1B3}"/>
          </ac:spMkLst>
        </pc:spChg>
        <pc:spChg chg="mod">
          <ac:chgData name="Kendra Northington Stone" userId="7c17964f-4533-4e1e-9ef0-3b8815c785c3" providerId="ADAL" clId="{A8503908-B3C7-4298-ADB0-1185222F842C}" dt="2025-04-28T03:37:45.390" v="905"/>
          <ac:spMkLst>
            <pc:docMk/>
            <pc:sldMk cId="1800172385" sldId="296"/>
            <ac:spMk id="3" creationId="{8C296FDC-CA45-848B-9D14-F2B4A0B2F471}"/>
          </ac:spMkLst>
        </pc:spChg>
        <pc:spChg chg="mod">
          <ac:chgData name="Kendra Northington Stone" userId="7c17964f-4533-4e1e-9ef0-3b8815c785c3" providerId="ADAL" clId="{A8503908-B3C7-4298-ADB0-1185222F842C}" dt="2025-04-28T03:37:55.539" v="906"/>
          <ac:spMkLst>
            <pc:docMk/>
            <pc:sldMk cId="1800172385" sldId="296"/>
            <ac:spMk id="4" creationId="{14821A48-186D-D5BC-64C1-A00CA4150A1C}"/>
          </ac:spMkLst>
        </pc:spChg>
        <pc:picChg chg="add mod">
          <ac:chgData name="Kendra Northington Stone" userId="7c17964f-4533-4e1e-9ef0-3b8815c785c3" providerId="ADAL" clId="{A8503908-B3C7-4298-ADB0-1185222F842C}" dt="2025-04-28T03:39:07.538" v="918" actId="1036"/>
          <ac:picMkLst>
            <pc:docMk/>
            <pc:sldMk cId="1800172385" sldId="296"/>
            <ac:picMk id="5" creationId="{AD976691-9AD1-31C8-1864-BD9B4401D7F2}"/>
          </ac:picMkLst>
        </pc:picChg>
        <pc:picChg chg="add mod">
          <ac:chgData name="Kendra Northington Stone" userId="7c17964f-4533-4e1e-9ef0-3b8815c785c3" providerId="ADAL" clId="{A8503908-B3C7-4298-ADB0-1185222F842C}" dt="2025-04-28T03:38:30.286" v="911"/>
          <ac:picMkLst>
            <pc:docMk/>
            <pc:sldMk cId="1800172385" sldId="296"/>
            <ac:picMk id="6" creationId="{BA48828B-7151-B3D5-2A98-2DB1363ED0EF}"/>
          </ac:picMkLst>
        </pc:picChg>
        <pc:picChg chg="add mod">
          <ac:chgData name="Kendra Northington Stone" userId="7c17964f-4533-4e1e-9ef0-3b8815c785c3" providerId="ADAL" clId="{A8503908-B3C7-4298-ADB0-1185222F842C}" dt="2025-04-28T03:38:30.286" v="911"/>
          <ac:picMkLst>
            <pc:docMk/>
            <pc:sldMk cId="1800172385" sldId="296"/>
            <ac:picMk id="7" creationId="{84E5D4DF-7D4A-E343-13CC-E10CA8A4F958}"/>
          </ac:picMkLst>
        </pc:picChg>
        <pc:picChg chg="add mod">
          <ac:chgData name="Kendra Northington Stone" userId="7c17964f-4533-4e1e-9ef0-3b8815c785c3" providerId="ADAL" clId="{A8503908-B3C7-4298-ADB0-1185222F842C}" dt="2025-04-28T03:39:04.914" v="916" actId="1076"/>
          <ac:picMkLst>
            <pc:docMk/>
            <pc:sldMk cId="1800172385" sldId="296"/>
            <ac:picMk id="8" creationId="{69586819-97AD-BB21-26A9-CE390968EEBB}"/>
          </ac:picMkLst>
        </pc:picChg>
      </pc:sldChg>
      <pc:sldChg chg="modSp new mod">
        <pc:chgData name="Kendra Northington Stone" userId="7c17964f-4533-4e1e-9ef0-3b8815c785c3" providerId="ADAL" clId="{A8503908-B3C7-4298-ADB0-1185222F842C}" dt="2025-04-28T03:39:45.324" v="947" actId="20577"/>
        <pc:sldMkLst>
          <pc:docMk/>
          <pc:sldMk cId="3613111733" sldId="297"/>
        </pc:sldMkLst>
        <pc:spChg chg="mod">
          <ac:chgData name="Kendra Northington Stone" userId="7c17964f-4533-4e1e-9ef0-3b8815c785c3" providerId="ADAL" clId="{A8503908-B3C7-4298-ADB0-1185222F842C}" dt="2025-04-28T03:39:42.441" v="946" actId="12"/>
          <ac:spMkLst>
            <pc:docMk/>
            <pc:sldMk cId="3613111733" sldId="297"/>
            <ac:spMk id="2" creationId="{9CE15D50-EDC8-274E-AE5B-206AA1536811}"/>
          </ac:spMkLst>
        </pc:spChg>
        <pc:spChg chg="mod">
          <ac:chgData name="Kendra Northington Stone" userId="7c17964f-4533-4e1e-9ef0-3b8815c785c3" providerId="ADAL" clId="{A8503908-B3C7-4298-ADB0-1185222F842C}" dt="2025-04-28T03:39:45.324" v="947" actId="20577"/>
          <ac:spMkLst>
            <pc:docMk/>
            <pc:sldMk cId="3613111733" sldId="297"/>
            <ac:spMk id="3" creationId="{F8435109-E100-9DDE-53FF-764FF05DAAED}"/>
          </ac:spMkLst>
        </pc:spChg>
      </pc:sldChg>
      <pc:sldChg chg="del">
        <pc:chgData name="Kendra Northington Stone" userId="7c17964f-4533-4e1e-9ef0-3b8815c785c3" providerId="ADAL" clId="{A8503908-B3C7-4298-ADB0-1185222F842C}" dt="2025-04-28T02:49:10.955" v="6" actId="47"/>
        <pc:sldMkLst>
          <pc:docMk/>
          <pc:sldMk cId="1118470727" sldId="301"/>
        </pc:sldMkLst>
      </pc:sldChg>
      <pc:sldChg chg="del">
        <pc:chgData name="Kendra Northington Stone" userId="7c17964f-4533-4e1e-9ef0-3b8815c785c3" providerId="ADAL" clId="{A8503908-B3C7-4298-ADB0-1185222F842C}" dt="2025-04-28T02:49:09.653" v="1" actId="47"/>
        <pc:sldMkLst>
          <pc:docMk/>
          <pc:sldMk cId="2429700220" sldId="302"/>
        </pc:sldMkLst>
      </pc:sldChg>
      <pc:sldChg chg="del">
        <pc:chgData name="Kendra Northington Stone" userId="7c17964f-4533-4e1e-9ef0-3b8815c785c3" providerId="ADAL" clId="{A8503908-B3C7-4298-ADB0-1185222F842C}" dt="2025-04-28T02:49:09.968" v="2" actId="47"/>
        <pc:sldMkLst>
          <pc:docMk/>
          <pc:sldMk cId="3467242003" sldId="303"/>
        </pc:sldMkLst>
      </pc:sldChg>
      <pc:sldChg chg="del">
        <pc:chgData name="Kendra Northington Stone" userId="7c17964f-4533-4e1e-9ef0-3b8815c785c3" providerId="ADAL" clId="{A8503908-B3C7-4298-ADB0-1185222F842C}" dt="2025-04-28T02:49:10.505" v="4" actId="47"/>
        <pc:sldMkLst>
          <pc:docMk/>
          <pc:sldMk cId="695610393" sldId="304"/>
        </pc:sldMkLst>
      </pc:sldChg>
      <pc:sldChg chg="del">
        <pc:chgData name="Kendra Northington Stone" userId="7c17964f-4533-4e1e-9ef0-3b8815c785c3" providerId="ADAL" clId="{A8503908-B3C7-4298-ADB0-1185222F842C}" dt="2025-04-28T02:49:12.541" v="13" actId="47"/>
        <pc:sldMkLst>
          <pc:docMk/>
          <pc:sldMk cId="572694376" sldId="305"/>
        </pc:sldMkLst>
      </pc:sldChg>
      <pc:sldChg chg="del">
        <pc:chgData name="Kendra Northington Stone" userId="7c17964f-4533-4e1e-9ef0-3b8815c785c3" providerId="ADAL" clId="{A8503908-B3C7-4298-ADB0-1185222F842C}" dt="2025-04-28T02:49:12.751" v="14" actId="47"/>
        <pc:sldMkLst>
          <pc:docMk/>
          <pc:sldMk cId="1710339047" sldId="306"/>
        </pc:sldMkLst>
      </pc:sldChg>
      <pc:sldChg chg="del">
        <pc:chgData name="Kendra Northington Stone" userId="7c17964f-4533-4e1e-9ef0-3b8815c785c3" providerId="ADAL" clId="{A8503908-B3C7-4298-ADB0-1185222F842C}" dt="2025-04-28T02:49:12.941" v="15" actId="47"/>
        <pc:sldMkLst>
          <pc:docMk/>
          <pc:sldMk cId="1323063778" sldId="307"/>
        </pc:sldMkLst>
      </pc:sldChg>
      <pc:sldChg chg="del">
        <pc:chgData name="Kendra Northington Stone" userId="7c17964f-4533-4e1e-9ef0-3b8815c785c3" providerId="ADAL" clId="{A8503908-B3C7-4298-ADB0-1185222F842C}" dt="2025-04-28T02:49:13.144" v="16" actId="47"/>
        <pc:sldMkLst>
          <pc:docMk/>
          <pc:sldMk cId="2773002558" sldId="308"/>
        </pc:sldMkLst>
      </pc:sldChg>
      <pc:sldChg chg="del">
        <pc:chgData name="Kendra Northington Stone" userId="7c17964f-4533-4e1e-9ef0-3b8815c785c3" providerId="ADAL" clId="{A8503908-B3C7-4298-ADB0-1185222F842C}" dt="2025-04-28T02:49:13.349" v="17" actId="47"/>
        <pc:sldMkLst>
          <pc:docMk/>
          <pc:sldMk cId="3254403603" sldId="309"/>
        </pc:sldMkLst>
      </pc:sldChg>
      <pc:sldChg chg="del">
        <pc:chgData name="Kendra Northington Stone" userId="7c17964f-4533-4e1e-9ef0-3b8815c785c3" providerId="ADAL" clId="{A8503908-B3C7-4298-ADB0-1185222F842C}" dt="2025-04-28T02:49:13.578" v="18" actId="47"/>
        <pc:sldMkLst>
          <pc:docMk/>
          <pc:sldMk cId="4287245525" sldId="310"/>
        </pc:sldMkLst>
      </pc:sldChg>
      <pc:sldChg chg="del">
        <pc:chgData name="Kendra Northington Stone" userId="7c17964f-4533-4e1e-9ef0-3b8815c785c3" providerId="ADAL" clId="{A8503908-B3C7-4298-ADB0-1185222F842C}" dt="2025-04-28T02:49:13.778" v="19" actId="47"/>
        <pc:sldMkLst>
          <pc:docMk/>
          <pc:sldMk cId="1718341065" sldId="31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aurora-institute.org/cw_post/creating-a-peer-coaching-program-to-grow-student-centered-learning-part-1/"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Reflection question 1 – Why do young people join youth programs? </a:t>
            </a:r>
          </a:p>
          <a:p>
            <a:pPr marL="0" marR="0">
              <a:lnSpc>
                <a:spcPct val="107000"/>
              </a:lnSpc>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Reflection question 2 – Why do young people join gangs?</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3</a:t>
            </a:fld>
            <a:endParaRPr lang="en-US" dirty="0"/>
          </a:p>
        </p:txBody>
      </p:sp>
    </p:spTree>
    <p:extLst>
      <p:ext uri="{BB962C8B-B14F-4D97-AF65-F5344CB8AC3E}">
        <p14:creationId xmlns:p14="http://schemas.microsoft.com/office/powerpoint/2010/main" val="807303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https://youtu.be/axelin36pmM?feature=shared</a:t>
            </a:r>
          </a:p>
        </p:txBody>
      </p:sp>
      <p:sp>
        <p:nvSpPr>
          <p:cNvPr id="4" name="Slide Number Placeholder 3"/>
          <p:cNvSpPr>
            <a:spLocks noGrp="1"/>
          </p:cNvSpPr>
          <p:nvPr>
            <p:ph type="sldNum" sz="quarter" idx="5"/>
          </p:nvPr>
        </p:nvSpPr>
        <p:spPr/>
        <p:txBody>
          <a:bodyPr/>
          <a:lstStyle/>
          <a:p>
            <a:fld id="{9239DD76-6F3D-1A42-8AFB-7E5F8ED43188}" type="slidenum">
              <a:rPr lang="en-US" smtClean="0"/>
              <a:t>26</a:t>
            </a:fld>
            <a:endParaRPr lang="en-US" dirty="0"/>
          </a:p>
        </p:txBody>
      </p:sp>
    </p:spTree>
    <p:extLst>
      <p:ext uri="{BB962C8B-B14F-4D97-AF65-F5344CB8AC3E}">
        <p14:creationId xmlns:p14="http://schemas.microsoft.com/office/powerpoint/2010/main" val="37625298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Project-Based Learning (PBL):</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Encourages youth to work on real-world projects that are relevant to their interests. This method fosters creativity, collaboration, and problem-solving skills.</a:t>
            </a:r>
          </a:p>
          <a:p>
            <a:pPr marL="0" marR="0">
              <a:lnSpc>
                <a:spcPct val="107000"/>
              </a:lnSpc>
              <a:spcAft>
                <a:spcPts val="80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Experiential Learning: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Involves hands-on activities, experiments, or field trips where learners actively engage with the subject matter. It emphasizes learning through experience.</a:t>
            </a:r>
          </a:p>
          <a:p>
            <a:pPr marL="0" marR="0">
              <a:lnSpc>
                <a:spcPct val="107000"/>
              </a:lnSpc>
              <a:spcAft>
                <a:spcPts val="80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Inquiry-Based Learning: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youth are guided to ask questions, research, and explore topics independently. This promotes curiosity and critical thinking.</a:t>
            </a:r>
          </a:p>
          <a:p>
            <a:pPr marL="0" marR="0">
              <a:lnSpc>
                <a:spcPct val="107000"/>
              </a:lnSpc>
              <a:spcAft>
                <a:spcPts val="80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Gamification: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Incorporates game-like elements (such as points, badges, or challenges) into the learning process to make it engaging and fun.</a:t>
            </a:r>
          </a:p>
          <a:p>
            <a:pPr marL="0" marR="0">
              <a:lnSpc>
                <a:spcPct val="107000"/>
              </a:lnSpc>
              <a:spcAft>
                <a:spcPts val="80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Peer-to-Peer Learning: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Facilitates opportunities for youth to learn from each other through group discussions, collaborations, or mentoring systems.</a:t>
            </a:r>
          </a:p>
          <a:p>
            <a:pPr marL="0" marR="0">
              <a:lnSpc>
                <a:spcPct val="107000"/>
              </a:lnSpc>
              <a:spcAft>
                <a:spcPts val="80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Flipped Classroom: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youth learn new material at home (through videos or readings) and use classroom time for interactive discussions and applying concepts.</a:t>
            </a:r>
          </a:p>
          <a:p>
            <a:pPr marL="0" marR="0">
              <a:lnSpc>
                <a:spcPct val="107000"/>
              </a:lnSpc>
              <a:spcAft>
                <a:spcPts val="80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Technology Integration: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Uses digital tools like apps, online platforms, and educational games to enhance learning and connect with tech-savvy youth.</a:t>
            </a:r>
          </a:p>
          <a:p>
            <a:pPr marL="0" marR="0">
              <a:lnSpc>
                <a:spcPct val="107000"/>
              </a:lnSpc>
              <a:spcAft>
                <a:spcPts val="80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Social Emotional Learning (SEL):</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Focuses on developing emotional intelligence, empathy, and interpersonal skills alongside academic learning.</a:t>
            </a:r>
          </a:p>
          <a:p>
            <a:pPr marL="0" marR="0">
              <a:lnSpc>
                <a:spcPct val="107000"/>
              </a:lnSpc>
              <a:spcAft>
                <a:spcPts val="80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Creative Expression: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Incorporates art, music, drama, and storytelling as mediums for learning, allowing youth to express themselves while exploring academic content.</a:t>
            </a:r>
          </a:p>
          <a:p>
            <a:pPr marL="0" marR="0">
              <a:lnSpc>
                <a:spcPct val="107000"/>
              </a:lnSpc>
              <a:spcAft>
                <a:spcPts val="80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Culturally Responsive Teaching: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Recognizes the diverse backgrounds of youth and integrates their cultures, experiences, and identities into the learning process.</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31</a:t>
            </a:fld>
            <a:endParaRPr lang="en-US" dirty="0"/>
          </a:p>
        </p:txBody>
      </p:sp>
    </p:spTree>
    <p:extLst>
      <p:ext uri="{BB962C8B-B14F-4D97-AF65-F5344CB8AC3E}">
        <p14:creationId xmlns:p14="http://schemas.microsoft.com/office/powerpoint/2010/main" val="265410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Creating a positive developmental environment for youth involves fostering conditions that promote their well-being, growth, and potential. Key elements include the following: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ptos" panose="020B0004020202020204" pitchFamily="34" charset="0"/>
                <a:ea typeface="Aptos" panose="020B0004020202020204" pitchFamily="34" charset="0"/>
                <a:cs typeface="Times New Roman" panose="02020603050405020304" pitchFamily="18" charset="0"/>
              </a:rPr>
              <a:t>Supportive relationships, safety and stability, opportunities for learning and growth, positive reinforcement, autonomy and empowerment, equity and inclusivity, access to resources, integration of family, school and community connection, encouragement of resilience.</a:t>
            </a:r>
            <a:endParaRPr lang="en-US" sz="1100" dirty="0"/>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7</a:t>
            </a:fld>
            <a:endParaRPr lang="en-US" dirty="0"/>
          </a:p>
        </p:txBody>
      </p:sp>
    </p:spTree>
    <p:extLst>
      <p:ext uri="{BB962C8B-B14F-4D97-AF65-F5344CB8AC3E}">
        <p14:creationId xmlns:p14="http://schemas.microsoft.com/office/powerpoint/2010/main" val="3559754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nSpc>
                <a:spcPct val="107000"/>
              </a:lnSpc>
              <a:spcAft>
                <a:spcPts val="800"/>
              </a:spcAft>
              <a:buFont typeface="Symbol" panose="05050102010706020507" pitchFamily="18" charset="2"/>
              <a:buNone/>
            </a:pPr>
            <a:r>
              <a:rPr lang="en-US" sz="1100" b="1" kern="100" dirty="0">
                <a:effectLst/>
                <a:latin typeface="Aptos" panose="020B0004020202020204" pitchFamily="34" charset="0"/>
                <a:ea typeface="Aptos" panose="020B0004020202020204" pitchFamily="34" charset="0"/>
                <a:cs typeface="Times New Roman" panose="02020603050405020304" pitchFamily="18" charset="0"/>
              </a:rPr>
              <a:t>Simple Interactions Tool</a:t>
            </a:r>
            <a:r>
              <a:rPr lang="en-US" sz="1100" kern="100" dirty="0">
                <a:effectLst/>
                <a:latin typeface="Aptos" panose="020B0004020202020204" pitchFamily="34" charset="0"/>
                <a:ea typeface="Aptos" panose="020B0004020202020204" pitchFamily="34" charset="0"/>
                <a:cs typeface="Times New Roman" panose="02020603050405020304" pitchFamily="18" charset="0"/>
              </a:rPr>
              <a:t> is a basic visual tool for observation and/or reflection on adult interactions with young people. Used to guide very concrete, behavior-specific feedback for staff, the tool can help supervisors and staff identify what they are doing well and reinforce these positive behaviors.</a:t>
            </a:r>
            <a:r>
              <a:rPr lang="en-US" sz="1100" kern="100" dirty="0">
                <a:solidFill>
                  <a:srgbClr val="818181"/>
                </a:solidFill>
                <a:effectLst/>
                <a:latin typeface="Roboto" panose="02000000000000000000" pitchFamily="2" charset="0"/>
                <a:ea typeface="Aptos" panose="020B0004020202020204" pitchFamily="34" charset="0"/>
                <a:cs typeface="Times New Roman" panose="02020603050405020304" pitchFamily="18" charset="0"/>
              </a:rPr>
              <a:t> </a:t>
            </a:r>
          </a:p>
          <a:p>
            <a:pPr marL="457200" marR="0" lvl="1" indent="0">
              <a:lnSpc>
                <a:spcPct val="107000"/>
              </a:lnSpc>
              <a:spcAft>
                <a:spcPts val="800"/>
              </a:spcAft>
              <a:buFont typeface="Symbol" panose="05050102010706020507" pitchFamily="18" charset="2"/>
              <a:buNone/>
            </a:pPr>
            <a:endParaRPr lang="en-US" sz="1100" kern="100" dirty="0">
              <a:solidFill>
                <a:srgbClr val="818181"/>
              </a:solidFill>
              <a:effectLst/>
              <a:latin typeface="Roboto" panose="02000000000000000000" pitchFamily="2" charset="0"/>
              <a:ea typeface="Aptos" panose="020B0004020202020204" pitchFamily="34" charset="0"/>
              <a:cs typeface="Times New Roman" panose="02020603050405020304" pitchFamily="18" charset="0"/>
            </a:endParaRPr>
          </a:p>
          <a:p>
            <a:pPr marL="457200" marR="0" lvl="1" indent="0">
              <a:lnSpc>
                <a:spcPct val="107000"/>
              </a:lnSpc>
              <a:spcAft>
                <a:spcPts val="800"/>
              </a:spcAft>
              <a:buFont typeface="Symbol" panose="05050102010706020507" pitchFamily="18" charset="2"/>
              <a:buNone/>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The Simple Interactions Tool provides a common visual language to describe human interactions across developmental contexts. It includes four dimensions - or lenses - through which we can notice and describe developmental interactions: Connection, Reciprocity, Inclusion, and Opportunity to Grow.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9</a:t>
            </a:fld>
            <a:endParaRPr lang="en-US" dirty="0"/>
          </a:p>
        </p:txBody>
      </p:sp>
    </p:spTree>
    <p:extLst>
      <p:ext uri="{BB962C8B-B14F-4D97-AF65-F5344CB8AC3E}">
        <p14:creationId xmlns:p14="http://schemas.microsoft.com/office/powerpoint/2010/main" val="791810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60155E-FB0E-9AE9-E8D4-119E2331BC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4E134F-BB8B-E514-2F39-D17C7943B7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6F45EA-DB2F-AB55-7A13-4609BCDB8C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D0CC0CF-4D5D-0969-0D10-48EF8E0E443C}"/>
              </a:ext>
            </a:extLst>
          </p:cNvPr>
          <p:cNvSpPr>
            <a:spLocks noGrp="1"/>
          </p:cNvSpPr>
          <p:nvPr>
            <p:ph type="sldNum" sz="quarter" idx="5"/>
          </p:nvPr>
        </p:nvSpPr>
        <p:spPr/>
        <p:txBody>
          <a:bodyPr/>
          <a:lstStyle/>
          <a:p>
            <a:fld id="{9239DD76-6F3D-1A42-8AFB-7E5F8ED43188}" type="slidenum">
              <a:rPr lang="en-US" smtClean="0"/>
              <a:t>10</a:t>
            </a:fld>
            <a:endParaRPr lang="en-US" dirty="0"/>
          </a:p>
        </p:txBody>
      </p:sp>
    </p:spTree>
    <p:extLst>
      <p:ext uri="{BB962C8B-B14F-4D97-AF65-F5344CB8AC3E}">
        <p14:creationId xmlns:p14="http://schemas.microsoft.com/office/powerpoint/2010/main" val="3814972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FF4C0-362A-B293-AA88-EA687B6B63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E8629D-94C0-586C-4945-DFE67D7D70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02831C-7AE8-3C1D-93C2-2A154551CAA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B446AA2-15D8-B08E-1595-ECB9738782C7}"/>
              </a:ext>
            </a:extLst>
          </p:cNvPr>
          <p:cNvSpPr>
            <a:spLocks noGrp="1"/>
          </p:cNvSpPr>
          <p:nvPr>
            <p:ph type="sldNum" sz="quarter" idx="5"/>
          </p:nvPr>
        </p:nvSpPr>
        <p:spPr/>
        <p:txBody>
          <a:bodyPr/>
          <a:lstStyle/>
          <a:p>
            <a:fld id="{9239DD76-6F3D-1A42-8AFB-7E5F8ED43188}" type="slidenum">
              <a:rPr lang="en-US" smtClean="0"/>
              <a:t>11</a:t>
            </a:fld>
            <a:endParaRPr lang="en-US" dirty="0"/>
          </a:p>
        </p:txBody>
      </p:sp>
    </p:spTree>
    <p:extLst>
      <p:ext uri="{BB962C8B-B14F-4D97-AF65-F5344CB8AC3E}">
        <p14:creationId xmlns:p14="http://schemas.microsoft.com/office/powerpoint/2010/main" val="713469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1F227-AAD4-E97D-DF4C-1F8B50A4B5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A83E23-6E0B-DE9B-5A45-78A1F4967F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13C6A3-EFF2-9CA5-F06C-DF48390B372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AFBE38A-095D-4AED-0EDA-124FBFAB11CD}"/>
              </a:ext>
            </a:extLst>
          </p:cNvPr>
          <p:cNvSpPr>
            <a:spLocks noGrp="1"/>
          </p:cNvSpPr>
          <p:nvPr>
            <p:ph type="sldNum" sz="quarter" idx="5"/>
          </p:nvPr>
        </p:nvSpPr>
        <p:spPr/>
        <p:txBody>
          <a:bodyPr/>
          <a:lstStyle/>
          <a:p>
            <a:fld id="{9239DD76-6F3D-1A42-8AFB-7E5F8ED43188}" type="slidenum">
              <a:rPr lang="en-US" smtClean="0"/>
              <a:t>12</a:t>
            </a:fld>
            <a:endParaRPr lang="en-US" dirty="0"/>
          </a:p>
        </p:txBody>
      </p:sp>
    </p:spTree>
    <p:extLst>
      <p:ext uri="{BB962C8B-B14F-4D97-AF65-F5344CB8AC3E}">
        <p14:creationId xmlns:p14="http://schemas.microsoft.com/office/powerpoint/2010/main" val="2272330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0BFBD-0817-DCAE-AC82-718D952032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9903E7-63EE-4340-69DE-79686AB0FF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1FDC22-A85F-128C-D303-5E9D0094052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BE8DDA4-AF96-D6DB-9268-DB1ADACF2C47}"/>
              </a:ext>
            </a:extLst>
          </p:cNvPr>
          <p:cNvSpPr>
            <a:spLocks noGrp="1"/>
          </p:cNvSpPr>
          <p:nvPr>
            <p:ph type="sldNum" sz="quarter" idx="5"/>
          </p:nvPr>
        </p:nvSpPr>
        <p:spPr/>
        <p:txBody>
          <a:bodyPr/>
          <a:lstStyle/>
          <a:p>
            <a:fld id="{9239DD76-6F3D-1A42-8AFB-7E5F8ED43188}" type="slidenum">
              <a:rPr lang="en-US" smtClean="0"/>
              <a:t>13</a:t>
            </a:fld>
            <a:endParaRPr lang="en-US" dirty="0"/>
          </a:p>
        </p:txBody>
      </p:sp>
    </p:spTree>
    <p:extLst>
      <p:ext uri="{BB962C8B-B14F-4D97-AF65-F5344CB8AC3E}">
        <p14:creationId xmlns:p14="http://schemas.microsoft.com/office/powerpoint/2010/main" val="367436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00" dirty="0">
                <a:effectLst/>
                <a:latin typeface="+mj-lt"/>
                <a:ea typeface="Aptos" panose="020B0004020202020204" pitchFamily="34" charset="0"/>
                <a:cs typeface="Times New Roman" panose="02020603050405020304" pitchFamily="18" charset="0"/>
              </a:rPr>
              <a:t>Ultimately, meaningful youth engagement in program planning helps to create programs and services that are responsive to the needs and preferences of young people, resulting in better outcomes and greater impact.</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18</a:t>
            </a:fld>
            <a:endParaRPr lang="en-US" dirty="0"/>
          </a:p>
        </p:txBody>
      </p:sp>
    </p:spTree>
    <p:extLst>
      <p:ext uri="{BB962C8B-B14F-4D97-AF65-F5344CB8AC3E}">
        <p14:creationId xmlns:p14="http://schemas.microsoft.com/office/powerpoint/2010/main" val="32154350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t>Image credit: </a:t>
            </a:r>
            <a:r>
              <a:rPr lang="en-US" sz="1200" i="1" dirty="0">
                <a:hlinkClick r:id="rId3"/>
              </a:rPr>
              <a:t>Aurora Institute </a:t>
            </a:r>
            <a:endParaRPr lang="en-US" sz="1200" i="1" dirty="0"/>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25</a:t>
            </a:fld>
            <a:endParaRPr lang="en-US" dirty="0"/>
          </a:p>
        </p:txBody>
      </p:sp>
    </p:spTree>
    <p:extLst>
      <p:ext uri="{BB962C8B-B14F-4D97-AF65-F5344CB8AC3E}">
        <p14:creationId xmlns:p14="http://schemas.microsoft.com/office/powerpoint/2010/main" val="9414077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1.xm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2.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6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3.xml"/><Relationship Id="rId1" Type="http://schemas.openxmlformats.org/officeDocument/2006/relationships/video" Target="https://www.youtube.com/embed/axelin36pmM?feature=oembed" TargetMode="External"/><Relationship Id="rId4" Type="http://schemas.openxmlformats.org/officeDocument/2006/relationships/image" Target="../media/image40.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2.xml"/></Relationships>
</file>

<file path=ppt/slides/_rels/slide3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27.xml"/><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3.2: Youth Development Programming</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386EA-92CA-F5E9-5AB9-5E4004BDA54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C4FD7C-E418-C913-FF4A-1C13DBA45A8E}"/>
              </a:ext>
            </a:extLst>
          </p:cNvPr>
          <p:cNvSpPr>
            <a:spLocks noGrp="1"/>
          </p:cNvSpPr>
          <p:nvPr>
            <p:ph idx="1"/>
          </p:nvPr>
        </p:nvSpPr>
        <p:spPr/>
        <p:txBody>
          <a:bodyPr/>
          <a:lstStyle/>
          <a:p>
            <a:pPr marL="0" indent="0">
              <a:buNone/>
            </a:pPr>
            <a:r>
              <a:rPr lang="en-US" dirty="0"/>
              <a:t>When you observe people together, whether 1-on-1 or in a group, you often get an intuitive sense of whether they seem connected or disconnected, really "with" each other or distant.</a:t>
            </a:r>
          </a:p>
        </p:txBody>
      </p:sp>
      <p:sp>
        <p:nvSpPr>
          <p:cNvPr id="3" name="Title 2">
            <a:extLst>
              <a:ext uri="{FF2B5EF4-FFF2-40B4-BE49-F238E27FC236}">
                <a16:creationId xmlns:a16="http://schemas.microsoft.com/office/drawing/2014/main" id="{9A27818B-8EB8-5EAD-87D2-02FFAF54D824}"/>
              </a:ext>
            </a:extLst>
          </p:cNvPr>
          <p:cNvSpPr>
            <a:spLocks noGrp="1"/>
          </p:cNvSpPr>
          <p:nvPr>
            <p:ph type="title"/>
          </p:nvPr>
        </p:nvSpPr>
        <p:spPr/>
        <p:txBody>
          <a:bodyPr/>
          <a:lstStyle/>
          <a:p>
            <a:r>
              <a:rPr lang="en-US" dirty="0"/>
              <a:t>Simple Interactions Tool: </a:t>
            </a:r>
            <a:r>
              <a:rPr lang="en-US" dirty="0">
                <a:solidFill>
                  <a:schemeClr val="tx2"/>
                </a:solidFill>
              </a:rPr>
              <a:t>Connection</a:t>
            </a:r>
          </a:p>
        </p:txBody>
      </p:sp>
      <p:sp>
        <p:nvSpPr>
          <p:cNvPr id="10" name="TextBox 9">
            <a:extLst>
              <a:ext uri="{FF2B5EF4-FFF2-40B4-BE49-F238E27FC236}">
                <a16:creationId xmlns:a16="http://schemas.microsoft.com/office/drawing/2014/main" id="{682EA5DC-8CCE-E2B4-6624-5DFF5237C24C}"/>
              </a:ext>
            </a:extLst>
          </p:cNvPr>
          <p:cNvSpPr txBox="1"/>
          <p:nvPr/>
        </p:nvSpPr>
        <p:spPr>
          <a:xfrm>
            <a:off x="7848093" y="6470994"/>
            <a:ext cx="3120273" cy="246221"/>
          </a:xfrm>
          <a:prstGeom prst="rect">
            <a:avLst/>
          </a:prstGeom>
          <a:noFill/>
        </p:spPr>
        <p:txBody>
          <a:bodyPr wrap="square" rtlCol="0">
            <a:spAutoFit/>
          </a:bodyPr>
          <a:lstStyle/>
          <a:p>
            <a:r>
              <a:rPr lang="en-US" sz="1000" i="1" dirty="0"/>
              <a:t>Adapted from Simple Interactions; Li, Akiva, White</a:t>
            </a:r>
          </a:p>
        </p:txBody>
      </p:sp>
      <p:grpSp>
        <p:nvGrpSpPr>
          <p:cNvPr id="4" name="Group 3">
            <a:extLst>
              <a:ext uri="{FF2B5EF4-FFF2-40B4-BE49-F238E27FC236}">
                <a16:creationId xmlns:a16="http://schemas.microsoft.com/office/drawing/2014/main" id="{CC536F3E-CC3E-10EB-3D31-169046E8A56E}"/>
              </a:ext>
            </a:extLst>
          </p:cNvPr>
          <p:cNvGrpSpPr/>
          <p:nvPr/>
        </p:nvGrpSpPr>
        <p:grpSpPr>
          <a:xfrm>
            <a:off x="1654080" y="3142348"/>
            <a:ext cx="8883839" cy="2892692"/>
            <a:chOff x="628650" y="2036477"/>
            <a:chExt cx="7534262" cy="2411608"/>
          </a:xfrm>
        </p:grpSpPr>
        <p:pic>
          <p:nvPicPr>
            <p:cNvPr id="5" name="Picture 4" descr="A drawing of a face and a baby&#10;&#10;AI-generated content may be incorrect.">
              <a:extLst>
                <a:ext uri="{FF2B5EF4-FFF2-40B4-BE49-F238E27FC236}">
                  <a16:creationId xmlns:a16="http://schemas.microsoft.com/office/drawing/2014/main" id="{29A13896-4413-1584-D0E9-18D5E92A645B}"/>
                </a:ext>
              </a:extLst>
            </p:cNvPr>
            <p:cNvPicPr>
              <a:picLocks noChangeAspect="1"/>
            </p:cNvPicPr>
            <p:nvPr/>
          </p:nvPicPr>
          <p:blipFill>
            <a:blip r:embed="rId3"/>
            <a:stretch>
              <a:fillRect/>
            </a:stretch>
          </p:blipFill>
          <p:spPr>
            <a:xfrm>
              <a:off x="628650" y="2036477"/>
              <a:ext cx="7534262" cy="2411608"/>
            </a:xfrm>
            <a:prstGeom prst="rect">
              <a:avLst/>
            </a:prstGeom>
          </p:spPr>
        </p:pic>
        <p:sp>
          <p:nvSpPr>
            <p:cNvPr id="11" name="Rectangle 10">
              <a:extLst>
                <a:ext uri="{FF2B5EF4-FFF2-40B4-BE49-F238E27FC236}">
                  <a16:creationId xmlns:a16="http://schemas.microsoft.com/office/drawing/2014/main" id="{C53615AA-3484-AC69-9D42-3DAC7FCC90DA}"/>
                </a:ext>
              </a:extLst>
            </p:cNvPr>
            <p:cNvSpPr/>
            <p:nvPr/>
          </p:nvSpPr>
          <p:spPr>
            <a:xfrm>
              <a:off x="2809188" y="2469823"/>
              <a:ext cx="329938" cy="358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06BC49-BD72-7974-A1CE-8A22D61BD1D4}"/>
                </a:ext>
              </a:extLst>
            </p:cNvPr>
            <p:cNvSpPr/>
            <p:nvPr/>
          </p:nvSpPr>
          <p:spPr>
            <a:xfrm>
              <a:off x="5154695" y="2469823"/>
              <a:ext cx="329938" cy="358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A9E963A-0F4D-FACA-9548-A0CB560052A1}"/>
                </a:ext>
              </a:extLst>
            </p:cNvPr>
            <p:cNvSpPr/>
            <p:nvPr/>
          </p:nvSpPr>
          <p:spPr>
            <a:xfrm>
              <a:off x="7627856" y="2469823"/>
              <a:ext cx="329938" cy="358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039485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E6314-5721-8C64-D334-98E6CC956E2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A4A564-71AA-B98F-3EC6-B531001728E5}"/>
              </a:ext>
            </a:extLst>
          </p:cNvPr>
          <p:cNvSpPr>
            <a:spLocks noGrp="1"/>
          </p:cNvSpPr>
          <p:nvPr>
            <p:ph idx="1"/>
          </p:nvPr>
        </p:nvSpPr>
        <p:spPr/>
        <p:txBody>
          <a:bodyPr/>
          <a:lstStyle/>
          <a:p>
            <a:pPr marL="0" indent="0">
              <a:buNone/>
            </a:pPr>
            <a:r>
              <a:rPr lang="en-US" dirty="0"/>
              <a:t>When we engage with others, whether to play, talk, learn, or teach, we take on different roles. The root word for “reciprocity” is to receive. The dimension of Reciprocity is trying to capture the giving and receiving within an interaction.</a:t>
            </a:r>
          </a:p>
        </p:txBody>
      </p:sp>
      <p:sp>
        <p:nvSpPr>
          <p:cNvPr id="3" name="Title 2">
            <a:extLst>
              <a:ext uri="{FF2B5EF4-FFF2-40B4-BE49-F238E27FC236}">
                <a16:creationId xmlns:a16="http://schemas.microsoft.com/office/drawing/2014/main" id="{735911BC-D333-F5EC-6C93-A3DC397E5660}"/>
              </a:ext>
            </a:extLst>
          </p:cNvPr>
          <p:cNvSpPr>
            <a:spLocks noGrp="1"/>
          </p:cNvSpPr>
          <p:nvPr>
            <p:ph type="title"/>
          </p:nvPr>
        </p:nvSpPr>
        <p:spPr/>
        <p:txBody>
          <a:bodyPr/>
          <a:lstStyle/>
          <a:p>
            <a:r>
              <a:rPr lang="en-US" dirty="0"/>
              <a:t>Simple Interactions Tool: </a:t>
            </a:r>
            <a:r>
              <a:rPr lang="en-US" dirty="0">
                <a:solidFill>
                  <a:schemeClr val="tx2"/>
                </a:solidFill>
              </a:rPr>
              <a:t>Reciprocity</a:t>
            </a:r>
          </a:p>
        </p:txBody>
      </p:sp>
      <p:sp>
        <p:nvSpPr>
          <p:cNvPr id="10" name="TextBox 9">
            <a:extLst>
              <a:ext uri="{FF2B5EF4-FFF2-40B4-BE49-F238E27FC236}">
                <a16:creationId xmlns:a16="http://schemas.microsoft.com/office/drawing/2014/main" id="{75E9933A-4267-73FB-CD0C-E24C06F0C2D9}"/>
              </a:ext>
            </a:extLst>
          </p:cNvPr>
          <p:cNvSpPr txBox="1"/>
          <p:nvPr/>
        </p:nvSpPr>
        <p:spPr>
          <a:xfrm>
            <a:off x="7848093" y="6470994"/>
            <a:ext cx="3120273" cy="246221"/>
          </a:xfrm>
          <a:prstGeom prst="rect">
            <a:avLst/>
          </a:prstGeom>
          <a:noFill/>
        </p:spPr>
        <p:txBody>
          <a:bodyPr wrap="square" rtlCol="0">
            <a:spAutoFit/>
          </a:bodyPr>
          <a:lstStyle/>
          <a:p>
            <a:r>
              <a:rPr lang="en-US" sz="1000" i="1" dirty="0"/>
              <a:t>Adapted from Simple Interactions; Li, Akiva, White</a:t>
            </a:r>
          </a:p>
        </p:txBody>
      </p:sp>
      <p:grpSp>
        <p:nvGrpSpPr>
          <p:cNvPr id="6" name="Group 5">
            <a:extLst>
              <a:ext uri="{FF2B5EF4-FFF2-40B4-BE49-F238E27FC236}">
                <a16:creationId xmlns:a16="http://schemas.microsoft.com/office/drawing/2014/main" id="{C9AD2CC4-7EA6-C90B-FA1A-4C9C788BB7F6}"/>
              </a:ext>
            </a:extLst>
          </p:cNvPr>
          <p:cNvGrpSpPr/>
          <p:nvPr/>
        </p:nvGrpSpPr>
        <p:grpSpPr>
          <a:xfrm>
            <a:off x="2236075" y="3388570"/>
            <a:ext cx="7719850" cy="2892692"/>
            <a:chOff x="659875" y="2229803"/>
            <a:chExt cx="7645146" cy="2465885"/>
          </a:xfrm>
        </p:grpSpPr>
        <p:pic>
          <p:nvPicPr>
            <p:cNvPr id="7" name="Picture 6" descr="A diagram of a diagram&#10;&#10;AI-generated content may be incorrect.">
              <a:extLst>
                <a:ext uri="{FF2B5EF4-FFF2-40B4-BE49-F238E27FC236}">
                  <a16:creationId xmlns:a16="http://schemas.microsoft.com/office/drawing/2014/main" id="{36B88E63-C558-6222-AF20-809F8B5D9853}"/>
                </a:ext>
              </a:extLst>
            </p:cNvPr>
            <p:cNvPicPr>
              <a:picLocks noChangeAspect="1"/>
            </p:cNvPicPr>
            <p:nvPr/>
          </p:nvPicPr>
          <p:blipFill>
            <a:blip r:embed="rId3"/>
            <a:stretch>
              <a:fillRect/>
            </a:stretch>
          </p:blipFill>
          <p:spPr>
            <a:xfrm>
              <a:off x="659875" y="2229803"/>
              <a:ext cx="7645146" cy="2465885"/>
            </a:xfrm>
            <a:prstGeom prst="rect">
              <a:avLst/>
            </a:prstGeom>
            <a:ln>
              <a:noFill/>
            </a:ln>
          </p:spPr>
        </p:pic>
        <p:sp>
          <p:nvSpPr>
            <p:cNvPr id="8" name="Rectangle 7">
              <a:extLst>
                <a:ext uri="{FF2B5EF4-FFF2-40B4-BE49-F238E27FC236}">
                  <a16:creationId xmlns:a16="http://schemas.microsoft.com/office/drawing/2014/main" id="{291F3266-EBE1-1B08-4BD0-1D2641A2C423}"/>
                </a:ext>
              </a:extLst>
            </p:cNvPr>
            <p:cNvSpPr/>
            <p:nvPr/>
          </p:nvSpPr>
          <p:spPr>
            <a:xfrm>
              <a:off x="2894031" y="2648933"/>
              <a:ext cx="329938" cy="358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512FFC5-1715-E073-1529-CC715B3BDDE7}"/>
                </a:ext>
              </a:extLst>
            </p:cNvPr>
            <p:cNvSpPr/>
            <p:nvPr/>
          </p:nvSpPr>
          <p:spPr>
            <a:xfrm>
              <a:off x="5293156" y="2661466"/>
              <a:ext cx="329938" cy="477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DD44833-697F-B85F-157B-1427DC2F44A8}"/>
                </a:ext>
              </a:extLst>
            </p:cNvPr>
            <p:cNvSpPr/>
            <p:nvPr/>
          </p:nvSpPr>
          <p:spPr>
            <a:xfrm>
              <a:off x="7692275" y="2648932"/>
              <a:ext cx="329938" cy="477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9529985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193BA-BFCF-A4EC-C24B-51C462B09F7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907ACCD-5A5C-3AD9-7816-6CA291A10329}"/>
              </a:ext>
            </a:extLst>
          </p:cNvPr>
          <p:cNvSpPr>
            <a:spLocks noGrp="1"/>
          </p:cNvSpPr>
          <p:nvPr>
            <p:ph idx="1"/>
          </p:nvPr>
        </p:nvSpPr>
        <p:spPr/>
        <p:txBody>
          <a:bodyPr/>
          <a:lstStyle/>
          <a:p>
            <a:pPr marL="0" indent="0">
              <a:buNone/>
            </a:pPr>
            <a:r>
              <a:rPr lang="en-US" sz="2000" dirty="0"/>
              <a:t>When you walk into any place with more than one participant, you may notice some participants appear to be participating less than the rest for reasons ranging from ability to temperament, the social and emotional state of the participant, and the social and physical contexts. As observers, it is important not only to look at what kind of interactions are taking place, but also, “Who is (not) included?”.</a:t>
            </a:r>
          </a:p>
        </p:txBody>
      </p:sp>
      <p:sp>
        <p:nvSpPr>
          <p:cNvPr id="3" name="Title 2">
            <a:extLst>
              <a:ext uri="{FF2B5EF4-FFF2-40B4-BE49-F238E27FC236}">
                <a16:creationId xmlns:a16="http://schemas.microsoft.com/office/drawing/2014/main" id="{72704A6A-34F3-88CF-2AE0-B6BB012D7F1C}"/>
              </a:ext>
            </a:extLst>
          </p:cNvPr>
          <p:cNvSpPr>
            <a:spLocks noGrp="1"/>
          </p:cNvSpPr>
          <p:nvPr>
            <p:ph type="title"/>
          </p:nvPr>
        </p:nvSpPr>
        <p:spPr/>
        <p:txBody>
          <a:bodyPr/>
          <a:lstStyle/>
          <a:p>
            <a:r>
              <a:rPr lang="en-US" dirty="0"/>
              <a:t>Simple Interactions Tool: </a:t>
            </a:r>
            <a:r>
              <a:rPr lang="en-US" dirty="0">
                <a:solidFill>
                  <a:schemeClr val="tx2"/>
                </a:solidFill>
              </a:rPr>
              <a:t>Inclusion</a:t>
            </a:r>
          </a:p>
        </p:txBody>
      </p:sp>
      <p:sp>
        <p:nvSpPr>
          <p:cNvPr id="10" name="TextBox 9">
            <a:extLst>
              <a:ext uri="{FF2B5EF4-FFF2-40B4-BE49-F238E27FC236}">
                <a16:creationId xmlns:a16="http://schemas.microsoft.com/office/drawing/2014/main" id="{ED7F0AA8-61F5-8876-7A03-B80D87FE2BCD}"/>
              </a:ext>
            </a:extLst>
          </p:cNvPr>
          <p:cNvSpPr txBox="1"/>
          <p:nvPr/>
        </p:nvSpPr>
        <p:spPr>
          <a:xfrm>
            <a:off x="7848093" y="6470994"/>
            <a:ext cx="3120273" cy="246221"/>
          </a:xfrm>
          <a:prstGeom prst="rect">
            <a:avLst/>
          </a:prstGeom>
          <a:noFill/>
        </p:spPr>
        <p:txBody>
          <a:bodyPr wrap="square" rtlCol="0">
            <a:spAutoFit/>
          </a:bodyPr>
          <a:lstStyle/>
          <a:p>
            <a:r>
              <a:rPr lang="en-US" sz="1000" i="1" dirty="0"/>
              <a:t>Adapted from Simple Interactions; Li, Akiva, White</a:t>
            </a:r>
          </a:p>
        </p:txBody>
      </p:sp>
      <p:pic>
        <p:nvPicPr>
          <p:cNvPr id="4" name="Picture 3" descr="A close-up of a paper&#10;&#10;AI-generated content may be incorrect.">
            <a:extLst>
              <a:ext uri="{FF2B5EF4-FFF2-40B4-BE49-F238E27FC236}">
                <a16:creationId xmlns:a16="http://schemas.microsoft.com/office/drawing/2014/main" id="{D0DC9783-5C67-684E-83C8-694A16EA681C}"/>
              </a:ext>
            </a:extLst>
          </p:cNvPr>
          <p:cNvPicPr>
            <a:picLocks noChangeAspect="1"/>
          </p:cNvPicPr>
          <p:nvPr/>
        </p:nvPicPr>
        <p:blipFill>
          <a:blip r:embed="rId3"/>
          <a:stretch>
            <a:fillRect/>
          </a:stretch>
        </p:blipFill>
        <p:spPr>
          <a:xfrm>
            <a:off x="2062221" y="3357059"/>
            <a:ext cx="8067558" cy="2677981"/>
          </a:xfrm>
          <a:prstGeom prst="rect">
            <a:avLst/>
          </a:prstGeom>
        </p:spPr>
      </p:pic>
    </p:spTree>
    <p:extLst>
      <p:ext uri="{BB962C8B-B14F-4D97-AF65-F5344CB8AC3E}">
        <p14:creationId xmlns:p14="http://schemas.microsoft.com/office/powerpoint/2010/main" val="806336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CBB97-175C-4A23-8508-CAA3FEE656A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1BF5606-B2A9-755A-0565-C811FFBA8DFB}"/>
              </a:ext>
            </a:extLst>
          </p:cNvPr>
          <p:cNvSpPr>
            <a:spLocks noGrp="1"/>
          </p:cNvSpPr>
          <p:nvPr>
            <p:ph idx="1"/>
          </p:nvPr>
        </p:nvSpPr>
        <p:spPr/>
        <p:txBody>
          <a:bodyPr>
            <a:normAutofit/>
          </a:bodyPr>
          <a:lstStyle/>
          <a:p>
            <a:pPr marL="0" indent="0">
              <a:buNone/>
            </a:pPr>
            <a:r>
              <a:rPr lang="en-US" dirty="0"/>
              <a:t>Teaching and learning happen by offering both challenges and support. In an interaction, it is possible to identify whether participants are afforded the opportunities to make progress, even if progress is not immediately visible. </a:t>
            </a:r>
          </a:p>
        </p:txBody>
      </p:sp>
      <p:sp>
        <p:nvSpPr>
          <p:cNvPr id="3" name="Title 2">
            <a:extLst>
              <a:ext uri="{FF2B5EF4-FFF2-40B4-BE49-F238E27FC236}">
                <a16:creationId xmlns:a16="http://schemas.microsoft.com/office/drawing/2014/main" id="{3F4B1B56-5737-EDE8-274C-5D760AD9BC21}"/>
              </a:ext>
            </a:extLst>
          </p:cNvPr>
          <p:cNvSpPr>
            <a:spLocks noGrp="1"/>
          </p:cNvSpPr>
          <p:nvPr>
            <p:ph type="title"/>
          </p:nvPr>
        </p:nvSpPr>
        <p:spPr/>
        <p:txBody>
          <a:bodyPr/>
          <a:lstStyle/>
          <a:p>
            <a:r>
              <a:rPr lang="en-US" dirty="0"/>
              <a:t>Simple Interactions Tool: </a:t>
            </a:r>
            <a:r>
              <a:rPr lang="en-US" dirty="0">
                <a:solidFill>
                  <a:schemeClr val="tx2"/>
                </a:solidFill>
              </a:rPr>
              <a:t>Opportunity to Grow</a:t>
            </a:r>
          </a:p>
        </p:txBody>
      </p:sp>
      <p:sp>
        <p:nvSpPr>
          <p:cNvPr id="10" name="TextBox 9">
            <a:extLst>
              <a:ext uri="{FF2B5EF4-FFF2-40B4-BE49-F238E27FC236}">
                <a16:creationId xmlns:a16="http://schemas.microsoft.com/office/drawing/2014/main" id="{9F988578-AD12-B35A-FEE2-DECD859D5030}"/>
              </a:ext>
            </a:extLst>
          </p:cNvPr>
          <p:cNvSpPr txBox="1"/>
          <p:nvPr/>
        </p:nvSpPr>
        <p:spPr>
          <a:xfrm>
            <a:off x="7848093" y="6470994"/>
            <a:ext cx="3120273" cy="246221"/>
          </a:xfrm>
          <a:prstGeom prst="rect">
            <a:avLst/>
          </a:prstGeom>
          <a:noFill/>
        </p:spPr>
        <p:txBody>
          <a:bodyPr wrap="square" rtlCol="0">
            <a:spAutoFit/>
          </a:bodyPr>
          <a:lstStyle/>
          <a:p>
            <a:r>
              <a:rPr lang="en-US" sz="1000" i="1" dirty="0"/>
              <a:t>Adapted from Simple Interactions; Li, Akiva, White</a:t>
            </a:r>
          </a:p>
        </p:txBody>
      </p:sp>
      <p:pic>
        <p:nvPicPr>
          <p:cNvPr id="5" name="Picture 4" descr="A graphic of a staircase&#10;&#10;AI-generated content may be incorrect.">
            <a:extLst>
              <a:ext uri="{FF2B5EF4-FFF2-40B4-BE49-F238E27FC236}">
                <a16:creationId xmlns:a16="http://schemas.microsoft.com/office/drawing/2014/main" id="{75AA18A7-7A9A-0BC7-CE75-90D8908A54E7}"/>
              </a:ext>
            </a:extLst>
          </p:cNvPr>
          <p:cNvPicPr>
            <a:picLocks noChangeAspect="1"/>
          </p:cNvPicPr>
          <p:nvPr/>
        </p:nvPicPr>
        <p:blipFill>
          <a:blip r:embed="rId3"/>
          <a:stretch>
            <a:fillRect/>
          </a:stretch>
        </p:blipFill>
        <p:spPr>
          <a:xfrm>
            <a:off x="1448945" y="3080982"/>
            <a:ext cx="9294110" cy="2954058"/>
          </a:xfrm>
          <a:prstGeom prst="rect">
            <a:avLst/>
          </a:prstGeom>
        </p:spPr>
      </p:pic>
    </p:spTree>
    <p:extLst>
      <p:ext uri="{BB962C8B-B14F-4D97-AF65-F5344CB8AC3E}">
        <p14:creationId xmlns:p14="http://schemas.microsoft.com/office/powerpoint/2010/main" val="7502711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FAFFA-7165-0924-693D-85CC8D7AE744}"/>
            </a:ext>
          </a:extLst>
        </p:cNvPr>
        <p:cNvGrpSpPr/>
        <p:nvPr/>
      </p:nvGrpSpPr>
      <p:grpSpPr>
        <a:xfrm>
          <a:off x="0" y="0"/>
          <a:ext cx="0" cy="0"/>
          <a:chOff x="0" y="0"/>
          <a:chExt cx="0" cy="0"/>
        </a:xfrm>
      </p:grpSpPr>
      <p:pic>
        <p:nvPicPr>
          <p:cNvPr id="11" name="Picture 10" descr="A yellow triangle on a black background&#10;&#10;AI-generated content may be incorrect.">
            <a:extLst>
              <a:ext uri="{FF2B5EF4-FFF2-40B4-BE49-F238E27FC236}">
                <a16:creationId xmlns:a16="http://schemas.microsoft.com/office/drawing/2014/main" id="{A9275BB9-BE8A-FBD4-D553-7F2C3C8866A5}"/>
              </a:ext>
            </a:extLst>
          </p:cNvPr>
          <p:cNvPicPr>
            <a:picLocks noChangeAspect="1"/>
          </p:cNvPicPr>
          <p:nvPr/>
        </p:nvPicPr>
        <p:blipFill>
          <a:blip r:embed="rId2" cstate="print">
            <a:alphaModFix amt="49000"/>
            <a:extLst>
              <a:ext uri="{28A0092B-C50C-407E-A947-70E740481C1C}">
                <a14:useLocalDpi xmlns:a14="http://schemas.microsoft.com/office/drawing/2010/main"/>
              </a:ext>
            </a:extLst>
          </a:blip>
          <a:stretch>
            <a:fillRect/>
          </a:stretch>
        </p:blipFill>
        <p:spPr>
          <a:xfrm rot="19310794">
            <a:off x="6474449" y="1770690"/>
            <a:ext cx="4444966" cy="4444966"/>
          </a:xfrm>
          <a:prstGeom prst="rect">
            <a:avLst/>
          </a:prstGeom>
        </p:spPr>
      </p:pic>
      <p:sp>
        <p:nvSpPr>
          <p:cNvPr id="2" name="Title 1">
            <a:extLst>
              <a:ext uri="{FF2B5EF4-FFF2-40B4-BE49-F238E27FC236}">
                <a16:creationId xmlns:a16="http://schemas.microsoft.com/office/drawing/2014/main" id="{7E9A4BB3-E75F-EEB4-254F-2BCE52E3A310}"/>
              </a:ext>
            </a:extLst>
          </p:cNvPr>
          <p:cNvSpPr>
            <a:spLocks noGrp="1"/>
          </p:cNvSpPr>
          <p:nvPr>
            <p:ph type="title"/>
          </p:nvPr>
        </p:nvSpPr>
        <p:spPr/>
        <p:txBody>
          <a:bodyPr/>
          <a:lstStyle/>
          <a:p>
            <a:r>
              <a:rPr lang="en-US" dirty="0"/>
              <a:t>Safety and Stability</a:t>
            </a:r>
          </a:p>
        </p:txBody>
      </p:sp>
      <p:sp>
        <p:nvSpPr>
          <p:cNvPr id="3" name="Content Placeholder 2">
            <a:extLst>
              <a:ext uri="{FF2B5EF4-FFF2-40B4-BE49-F238E27FC236}">
                <a16:creationId xmlns:a16="http://schemas.microsoft.com/office/drawing/2014/main" id="{8599E35F-1C8B-DCD8-8345-D3B0B211047D}"/>
              </a:ext>
            </a:extLst>
          </p:cNvPr>
          <p:cNvSpPr>
            <a:spLocks noGrp="1"/>
          </p:cNvSpPr>
          <p:nvPr>
            <p:ph sz="half" idx="1"/>
          </p:nvPr>
        </p:nvSpPr>
        <p:spPr/>
        <p:txBody>
          <a:bodyPr>
            <a:normAutofit fontScale="92500" lnSpcReduction="10000"/>
          </a:bodyPr>
          <a:lstStyle/>
          <a:p>
            <a:pPr marL="0" indent="0">
              <a:buNone/>
            </a:pPr>
            <a:r>
              <a:rPr lang="en-US" dirty="0"/>
              <a:t>Ensuring physical and emotional safety, along with a consistent and stable environment, to help youth feel secure.</a:t>
            </a:r>
          </a:p>
          <a:p>
            <a:r>
              <a:rPr lang="en-US" dirty="0"/>
              <a:t>Provide safe physical spaces for activities, ensuring they are free from hazards and threats.</a:t>
            </a:r>
          </a:p>
          <a:p>
            <a:r>
              <a:rPr lang="en-US" dirty="0"/>
              <a:t>Create emotionally safe environments by promoting respect, inclusivity, and zero tolerance for bullying or discrimination.</a:t>
            </a:r>
          </a:p>
          <a:p>
            <a:r>
              <a:rPr lang="en-US" dirty="0"/>
              <a:t>A trauma-informed approach to programming means understanding, recognizing, preparing for, and responding to the effects trauma may have on program participants.</a:t>
            </a:r>
          </a:p>
        </p:txBody>
      </p:sp>
      <p:pic>
        <p:nvPicPr>
          <p:cNvPr id="10" name="Content Placeholder 8" descr="A diagram of different colored circles&#10;&#10;AI-generated content may be incorrect.">
            <a:extLst>
              <a:ext uri="{FF2B5EF4-FFF2-40B4-BE49-F238E27FC236}">
                <a16:creationId xmlns:a16="http://schemas.microsoft.com/office/drawing/2014/main" id="{6F98C716-2302-F46C-669A-3C67CF1E8464}"/>
              </a:ext>
            </a:extLst>
          </p:cNvPr>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568281" y="1736725"/>
            <a:ext cx="4389438" cy="4389438"/>
          </a:xfrm>
          <a:prstGeom prst="rect">
            <a:avLst/>
          </a:prstGeom>
        </p:spPr>
      </p:pic>
    </p:spTree>
    <p:extLst>
      <p:ext uri="{BB962C8B-B14F-4D97-AF65-F5344CB8AC3E}">
        <p14:creationId xmlns:p14="http://schemas.microsoft.com/office/powerpoint/2010/main" val="26197434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33309-AA6B-64C9-4324-71E438BB46AD}"/>
            </a:ext>
          </a:extLst>
        </p:cNvPr>
        <p:cNvGrpSpPr/>
        <p:nvPr/>
      </p:nvGrpSpPr>
      <p:grpSpPr>
        <a:xfrm>
          <a:off x="0" y="0"/>
          <a:ext cx="0" cy="0"/>
          <a:chOff x="0" y="0"/>
          <a:chExt cx="0" cy="0"/>
        </a:xfrm>
      </p:grpSpPr>
      <p:pic>
        <p:nvPicPr>
          <p:cNvPr id="11" name="Picture 10" descr="A yellow triangle on a black background&#10;&#10;AI-generated content may be incorrect.">
            <a:extLst>
              <a:ext uri="{FF2B5EF4-FFF2-40B4-BE49-F238E27FC236}">
                <a16:creationId xmlns:a16="http://schemas.microsoft.com/office/drawing/2014/main" id="{8E0C19EA-4560-BA22-5587-60C54FAB49AD}"/>
              </a:ext>
            </a:extLst>
          </p:cNvPr>
          <p:cNvPicPr>
            <a:picLocks noChangeAspect="1"/>
          </p:cNvPicPr>
          <p:nvPr/>
        </p:nvPicPr>
        <p:blipFill>
          <a:blip r:embed="rId2" cstate="print">
            <a:alphaModFix amt="49000"/>
            <a:extLst>
              <a:ext uri="{28A0092B-C50C-407E-A947-70E740481C1C}">
                <a14:useLocalDpi xmlns:a14="http://schemas.microsoft.com/office/drawing/2010/main"/>
              </a:ext>
            </a:extLst>
          </a:blip>
          <a:stretch>
            <a:fillRect/>
          </a:stretch>
        </p:blipFill>
        <p:spPr>
          <a:xfrm>
            <a:off x="6556337" y="1770690"/>
            <a:ext cx="4444966" cy="4444966"/>
          </a:xfrm>
          <a:prstGeom prst="rect">
            <a:avLst/>
          </a:prstGeom>
        </p:spPr>
      </p:pic>
      <p:sp>
        <p:nvSpPr>
          <p:cNvPr id="2" name="Title 1">
            <a:extLst>
              <a:ext uri="{FF2B5EF4-FFF2-40B4-BE49-F238E27FC236}">
                <a16:creationId xmlns:a16="http://schemas.microsoft.com/office/drawing/2014/main" id="{F6DC20C2-69CD-85A8-793C-202FD2EF2840}"/>
              </a:ext>
            </a:extLst>
          </p:cNvPr>
          <p:cNvSpPr>
            <a:spLocks noGrp="1"/>
          </p:cNvSpPr>
          <p:nvPr>
            <p:ph type="title"/>
          </p:nvPr>
        </p:nvSpPr>
        <p:spPr/>
        <p:txBody>
          <a:bodyPr/>
          <a:lstStyle/>
          <a:p>
            <a:r>
              <a:rPr lang="en-US" dirty="0"/>
              <a:t>Opportunities for Learning and Growth</a:t>
            </a:r>
          </a:p>
        </p:txBody>
      </p:sp>
      <p:sp>
        <p:nvSpPr>
          <p:cNvPr id="3" name="Content Placeholder 2">
            <a:extLst>
              <a:ext uri="{FF2B5EF4-FFF2-40B4-BE49-F238E27FC236}">
                <a16:creationId xmlns:a16="http://schemas.microsoft.com/office/drawing/2014/main" id="{23497A87-6E33-D406-F874-25990400B3E9}"/>
              </a:ext>
            </a:extLst>
          </p:cNvPr>
          <p:cNvSpPr>
            <a:spLocks noGrp="1"/>
          </p:cNvSpPr>
          <p:nvPr>
            <p:ph sz="half" idx="1"/>
          </p:nvPr>
        </p:nvSpPr>
        <p:spPr/>
        <p:txBody>
          <a:bodyPr>
            <a:normAutofit/>
          </a:bodyPr>
          <a:lstStyle/>
          <a:p>
            <a:pPr marL="0" indent="0">
              <a:buNone/>
            </a:pPr>
            <a:r>
              <a:rPr lang="en-US" dirty="0"/>
              <a:t>Offering access to quality education, skill-building activities, and experiences that encourage creativity, critical thinking, and exploration.</a:t>
            </a:r>
          </a:p>
          <a:p>
            <a:r>
              <a:rPr lang="en-US" dirty="0"/>
              <a:t>Organize educational workshops, creative arts programs, or skill-building sessions tailored to the interests and needs of participants.</a:t>
            </a:r>
          </a:p>
          <a:p>
            <a:r>
              <a:rPr lang="en-US" dirty="0"/>
              <a:t>Offer internships, apprenticeships, or community service projects that allow youth to gain hands-on experience.</a:t>
            </a:r>
          </a:p>
        </p:txBody>
      </p:sp>
      <p:pic>
        <p:nvPicPr>
          <p:cNvPr id="10" name="Content Placeholder 8" descr="A diagram of different colored circles&#10;&#10;AI-generated content may be incorrect.">
            <a:extLst>
              <a:ext uri="{FF2B5EF4-FFF2-40B4-BE49-F238E27FC236}">
                <a16:creationId xmlns:a16="http://schemas.microsoft.com/office/drawing/2014/main" id="{4DDD6334-DA61-EDD7-DE10-B4DDB2FA8D15}"/>
              </a:ext>
            </a:extLst>
          </p:cNvPr>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568281" y="1736725"/>
            <a:ext cx="4389438" cy="4389438"/>
          </a:xfrm>
          <a:prstGeom prst="rect">
            <a:avLst/>
          </a:prstGeom>
        </p:spPr>
      </p:pic>
    </p:spTree>
    <p:extLst>
      <p:ext uri="{BB962C8B-B14F-4D97-AF65-F5344CB8AC3E}">
        <p14:creationId xmlns:p14="http://schemas.microsoft.com/office/powerpoint/2010/main" val="30199972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02DBE-D660-FF5B-E879-DF8F9B2EA2FA}"/>
            </a:ext>
          </a:extLst>
        </p:cNvPr>
        <p:cNvGrpSpPr/>
        <p:nvPr/>
      </p:nvGrpSpPr>
      <p:grpSpPr>
        <a:xfrm>
          <a:off x="0" y="0"/>
          <a:ext cx="0" cy="0"/>
          <a:chOff x="0" y="0"/>
          <a:chExt cx="0" cy="0"/>
        </a:xfrm>
      </p:grpSpPr>
      <p:pic>
        <p:nvPicPr>
          <p:cNvPr id="11" name="Picture 10" descr="A yellow triangle on a black background&#10;&#10;AI-generated content may be incorrect.">
            <a:extLst>
              <a:ext uri="{FF2B5EF4-FFF2-40B4-BE49-F238E27FC236}">
                <a16:creationId xmlns:a16="http://schemas.microsoft.com/office/drawing/2014/main" id="{7D333659-8A22-316A-EF94-8D4747730694}"/>
              </a:ext>
            </a:extLst>
          </p:cNvPr>
          <p:cNvPicPr>
            <a:picLocks noChangeAspect="1"/>
          </p:cNvPicPr>
          <p:nvPr/>
        </p:nvPicPr>
        <p:blipFill>
          <a:blip r:embed="rId2" cstate="print">
            <a:alphaModFix amt="49000"/>
            <a:extLst>
              <a:ext uri="{28A0092B-C50C-407E-A947-70E740481C1C}">
                <a14:useLocalDpi xmlns:a14="http://schemas.microsoft.com/office/drawing/2010/main"/>
              </a:ext>
            </a:extLst>
          </a:blip>
          <a:stretch>
            <a:fillRect/>
          </a:stretch>
        </p:blipFill>
        <p:spPr>
          <a:xfrm rot="2445331">
            <a:off x="6556337" y="1770690"/>
            <a:ext cx="4444966" cy="4444966"/>
          </a:xfrm>
          <a:prstGeom prst="rect">
            <a:avLst/>
          </a:prstGeom>
        </p:spPr>
      </p:pic>
      <p:sp>
        <p:nvSpPr>
          <p:cNvPr id="2" name="Title 1">
            <a:extLst>
              <a:ext uri="{FF2B5EF4-FFF2-40B4-BE49-F238E27FC236}">
                <a16:creationId xmlns:a16="http://schemas.microsoft.com/office/drawing/2014/main" id="{AFB5AA99-F417-14BD-155A-1936895388BC}"/>
              </a:ext>
            </a:extLst>
          </p:cNvPr>
          <p:cNvSpPr>
            <a:spLocks noGrp="1"/>
          </p:cNvSpPr>
          <p:nvPr>
            <p:ph type="title"/>
          </p:nvPr>
        </p:nvSpPr>
        <p:spPr/>
        <p:txBody>
          <a:bodyPr/>
          <a:lstStyle/>
          <a:p>
            <a:r>
              <a:rPr lang="en-US" dirty="0"/>
              <a:t>Positive Reinforcement</a:t>
            </a:r>
          </a:p>
        </p:txBody>
      </p:sp>
      <p:sp>
        <p:nvSpPr>
          <p:cNvPr id="3" name="Content Placeholder 2">
            <a:extLst>
              <a:ext uri="{FF2B5EF4-FFF2-40B4-BE49-F238E27FC236}">
                <a16:creationId xmlns:a16="http://schemas.microsoft.com/office/drawing/2014/main" id="{A0C1531F-10A5-738B-89E0-E54B339448DC}"/>
              </a:ext>
            </a:extLst>
          </p:cNvPr>
          <p:cNvSpPr>
            <a:spLocks noGrp="1"/>
          </p:cNvSpPr>
          <p:nvPr>
            <p:ph sz="half" idx="1"/>
          </p:nvPr>
        </p:nvSpPr>
        <p:spPr/>
        <p:txBody>
          <a:bodyPr>
            <a:normAutofit/>
          </a:bodyPr>
          <a:lstStyle/>
          <a:p>
            <a:pPr marL="0" indent="0">
              <a:buNone/>
            </a:pPr>
            <a:r>
              <a:rPr lang="en-US" dirty="0"/>
              <a:t>Positive Reinforcement: Recognizing and celebrating achievements, while also providing constructive feedback to help youth learn and improve.</a:t>
            </a:r>
          </a:p>
          <a:p>
            <a:r>
              <a:rPr lang="en-US" dirty="0"/>
              <a:t>Celebrate accomplishments with recognition events, awards, or certificates to highlight their progress.</a:t>
            </a:r>
          </a:p>
          <a:p>
            <a:r>
              <a:rPr lang="en-US" dirty="0"/>
              <a:t>Use encouraging language and constructive feedback to guide participants through challenges.</a:t>
            </a:r>
          </a:p>
        </p:txBody>
      </p:sp>
      <p:pic>
        <p:nvPicPr>
          <p:cNvPr id="10" name="Content Placeholder 8" descr="A diagram of different colored circles&#10;&#10;AI-generated content may be incorrect.">
            <a:extLst>
              <a:ext uri="{FF2B5EF4-FFF2-40B4-BE49-F238E27FC236}">
                <a16:creationId xmlns:a16="http://schemas.microsoft.com/office/drawing/2014/main" id="{FAE68DBF-9F05-2BCC-E5BD-8EB87C769C99}"/>
              </a:ext>
            </a:extLst>
          </p:cNvPr>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568281" y="1736725"/>
            <a:ext cx="4389438" cy="4389438"/>
          </a:xfrm>
          <a:prstGeom prst="rect">
            <a:avLst/>
          </a:prstGeom>
        </p:spPr>
      </p:pic>
    </p:spTree>
    <p:extLst>
      <p:ext uri="{BB962C8B-B14F-4D97-AF65-F5344CB8AC3E}">
        <p14:creationId xmlns:p14="http://schemas.microsoft.com/office/powerpoint/2010/main" val="22998173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7E5DA-3C40-B6E6-9A67-93DDFFE6FD22}"/>
            </a:ext>
          </a:extLst>
        </p:cNvPr>
        <p:cNvGrpSpPr/>
        <p:nvPr/>
      </p:nvGrpSpPr>
      <p:grpSpPr>
        <a:xfrm>
          <a:off x="0" y="0"/>
          <a:ext cx="0" cy="0"/>
          <a:chOff x="0" y="0"/>
          <a:chExt cx="0" cy="0"/>
        </a:xfrm>
      </p:grpSpPr>
      <p:pic>
        <p:nvPicPr>
          <p:cNvPr id="11" name="Picture 10" descr="A yellow triangle on a black background&#10;&#10;AI-generated content may be incorrect.">
            <a:extLst>
              <a:ext uri="{FF2B5EF4-FFF2-40B4-BE49-F238E27FC236}">
                <a16:creationId xmlns:a16="http://schemas.microsoft.com/office/drawing/2014/main" id="{A866E179-5689-81B1-6230-C9626F0BED11}"/>
              </a:ext>
            </a:extLst>
          </p:cNvPr>
          <p:cNvPicPr>
            <a:picLocks noChangeAspect="1"/>
          </p:cNvPicPr>
          <p:nvPr/>
        </p:nvPicPr>
        <p:blipFill>
          <a:blip r:embed="rId2" cstate="print">
            <a:alphaModFix amt="49000"/>
            <a:extLst>
              <a:ext uri="{28A0092B-C50C-407E-A947-70E740481C1C}">
                <a14:useLocalDpi xmlns:a14="http://schemas.microsoft.com/office/drawing/2010/main"/>
              </a:ext>
            </a:extLst>
          </a:blip>
          <a:stretch>
            <a:fillRect/>
          </a:stretch>
        </p:blipFill>
        <p:spPr>
          <a:xfrm rot="4815068">
            <a:off x="6556337" y="1770690"/>
            <a:ext cx="4444966" cy="4444966"/>
          </a:xfrm>
          <a:prstGeom prst="rect">
            <a:avLst/>
          </a:prstGeom>
        </p:spPr>
      </p:pic>
      <p:sp>
        <p:nvSpPr>
          <p:cNvPr id="2" name="Title 1">
            <a:extLst>
              <a:ext uri="{FF2B5EF4-FFF2-40B4-BE49-F238E27FC236}">
                <a16:creationId xmlns:a16="http://schemas.microsoft.com/office/drawing/2014/main" id="{8C5ADA95-DC89-2DCC-A316-02657D4C88FD}"/>
              </a:ext>
            </a:extLst>
          </p:cNvPr>
          <p:cNvSpPr>
            <a:spLocks noGrp="1"/>
          </p:cNvSpPr>
          <p:nvPr>
            <p:ph type="title"/>
          </p:nvPr>
        </p:nvSpPr>
        <p:spPr/>
        <p:txBody>
          <a:bodyPr/>
          <a:lstStyle/>
          <a:p>
            <a:r>
              <a:rPr lang="en-US" dirty="0"/>
              <a:t>Autonomy and Empowerment</a:t>
            </a:r>
          </a:p>
        </p:txBody>
      </p:sp>
      <p:sp>
        <p:nvSpPr>
          <p:cNvPr id="3" name="Content Placeholder 2">
            <a:extLst>
              <a:ext uri="{FF2B5EF4-FFF2-40B4-BE49-F238E27FC236}">
                <a16:creationId xmlns:a16="http://schemas.microsoft.com/office/drawing/2014/main" id="{23239CE9-9066-7A88-F2AD-6EE5411F92E9}"/>
              </a:ext>
            </a:extLst>
          </p:cNvPr>
          <p:cNvSpPr>
            <a:spLocks noGrp="1"/>
          </p:cNvSpPr>
          <p:nvPr>
            <p:ph sz="half" idx="1"/>
          </p:nvPr>
        </p:nvSpPr>
        <p:spPr/>
        <p:txBody>
          <a:bodyPr>
            <a:normAutofit/>
          </a:bodyPr>
          <a:lstStyle/>
          <a:p>
            <a:pPr marL="0" indent="0">
              <a:buNone/>
            </a:pPr>
            <a:r>
              <a:rPr lang="en-US" dirty="0"/>
              <a:t>Encouraging decision-making, goal-setting, and independence, allowing youth to take ownership of their choices and future.</a:t>
            </a:r>
          </a:p>
          <a:p>
            <a:r>
              <a:rPr lang="en-US" dirty="0"/>
              <a:t>Involve youth in planning and decision-making for program activities, giving them a voice and ownership in the process.</a:t>
            </a:r>
          </a:p>
          <a:p>
            <a:r>
              <a:rPr lang="en-US" dirty="0"/>
              <a:t>Encourage goal-setting and self-reflection as part of their personal development.</a:t>
            </a:r>
          </a:p>
        </p:txBody>
      </p:sp>
      <p:pic>
        <p:nvPicPr>
          <p:cNvPr id="10" name="Content Placeholder 8" descr="A diagram of different colored circles&#10;&#10;AI-generated content may be incorrect.">
            <a:extLst>
              <a:ext uri="{FF2B5EF4-FFF2-40B4-BE49-F238E27FC236}">
                <a16:creationId xmlns:a16="http://schemas.microsoft.com/office/drawing/2014/main" id="{D736E344-B832-A892-383B-53B91D9EA632}"/>
              </a:ext>
            </a:extLst>
          </p:cNvPr>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568281" y="1736725"/>
            <a:ext cx="4389438" cy="4389438"/>
          </a:xfrm>
          <a:prstGeom prst="rect">
            <a:avLst/>
          </a:prstGeom>
        </p:spPr>
      </p:pic>
    </p:spTree>
    <p:extLst>
      <p:ext uri="{BB962C8B-B14F-4D97-AF65-F5344CB8AC3E}">
        <p14:creationId xmlns:p14="http://schemas.microsoft.com/office/powerpoint/2010/main" val="39906068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27F268-0829-E535-6B03-8D69D6724E3A}"/>
              </a:ext>
            </a:extLst>
          </p:cNvPr>
          <p:cNvSpPr>
            <a:spLocks noGrp="1"/>
          </p:cNvSpPr>
          <p:nvPr>
            <p:ph type="body" idx="1"/>
          </p:nvPr>
        </p:nvSpPr>
        <p:spPr/>
        <p:txBody>
          <a:bodyPr/>
          <a:lstStyle/>
          <a:p>
            <a:r>
              <a:rPr lang="en-US" dirty="0"/>
              <a:t>Youth Benefits</a:t>
            </a:r>
          </a:p>
        </p:txBody>
      </p:sp>
      <p:sp>
        <p:nvSpPr>
          <p:cNvPr id="3" name="Content Placeholder 2">
            <a:extLst>
              <a:ext uri="{FF2B5EF4-FFF2-40B4-BE49-F238E27FC236}">
                <a16:creationId xmlns:a16="http://schemas.microsoft.com/office/drawing/2014/main" id="{34939794-2FC0-F6A5-009D-C942EA387F41}"/>
              </a:ext>
            </a:extLst>
          </p:cNvPr>
          <p:cNvSpPr>
            <a:spLocks noGrp="1"/>
          </p:cNvSpPr>
          <p:nvPr>
            <p:ph sz="half" idx="2"/>
          </p:nvPr>
        </p:nvSpPr>
        <p:spPr/>
        <p:txBody>
          <a:bodyPr/>
          <a:lstStyle/>
          <a:p>
            <a:r>
              <a:rPr lang="en-US" dirty="0"/>
              <a:t>Programs are more relevant and able to meet youth needs</a:t>
            </a:r>
          </a:p>
          <a:p>
            <a:r>
              <a:rPr lang="en-US" dirty="0"/>
              <a:t>Civic development (skills, attitudes, awareness)</a:t>
            </a:r>
          </a:p>
          <a:p>
            <a:r>
              <a:rPr lang="en-US" dirty="0"/>
              <a:t>Social and emotional development (belonging, efficacy, connectedness)</a:t>
            </a:r>
          </a:p>
          <a:p>
            <a:r>
              <a:rPr lang="en-US" dirty="0"/>
              <a:t>Vocational / professional development (skills, confidence, social capital)</a:t>
            </a:r>
          </a:p>
          <a:p>
            <a:endParaRPr lang="en-US" dirty="0"/>
          </a:p>
        </p:txBody>
      </p:sp>
      <p:sp>
        <p:nvSpPr>
          <p:cNvPr id="4" name="Text Placeholder 3">
            <a:extLst>
              <a:ext uri="{FF2B5EF4-FFF2-40B4-BE49-F238E27FC236}">
                <a16:creationId xmlns:a16="http://schemas.microsoft.com/office/drawing/2014/main" id="{9272ADDA-2E74-0073-1B66-74B96A18867C}"/>
              </a:ext>
            </a:extLst>
          </p:cNvPr>
          <p:cNvSpPr>
            <a:spLocks noGrp="1"/>
          </p:cNvSpPr>
          <p:nvPr>
            <p:ph type="body" sz="quarter" idx="3"/>
          </p:nvPr>
        </p:nvSpPr>
        <p:spPr/>
        <p:txBody>
          <a:bodyPr/>
          <a:lstStyle/>
          <a:p>
            <a:r>
              <a:rPr lang="en-US" dirty="0"/>
              <a:t>Adult Benefits</a:t>
            </a:r>
          </a:p>
        </p:txBody>
      </p:sp>
      <p:sp>
        <p:nvSpPr>
          <p:cNvPr id="5" name="Content Placeholder 4">
            <a:extLst>
              <a:ext uri="{FF2B5EF4-FFF2-40B4-BE49-F238E27FC236}">
                <a16:creationId xmlns:a16="http://schemas.microsoft.com/office/drawing/2014/main" id="{56D5DB86-D1F3-DBA3-98C9-09ADA7704CDC}"/>
              </a:ext>
            </a:extLst>
          </p:cNvPr>
          <p:cNvSpPr>
            <a:spLocks noGrp="1"/>
          </p:cNvSpPr>
          <p:nvPr>
            <p:ph sz="quarter" idx="4"/>
          </p:nvPr>
        </p:nvSpPr>
        <p:spPr/>
        <p:txBody>
          <a:bodyPr/>
          <a:lstStyle/>
          <a:p>
            <a:r>
              <a:rPr lang="en-US" dirty="0"/>
              <a:t>Organizations reflect and respond to youth concerns</a:t>
            </a:r>
          </a:p>
          <a:p>
            <a:r>
              <a:rPr lang="en-US" dirty="0"/>
              <a:t>Programs are more effective and equitable</a:t>
            </a:r>
          </a:p>
          <a:p>
            <a:r>
              <a:rPr lang="en-US" dirty="0"/>
              <a:t>Organizations produce programs that are more appealing to youth</a:t>
            </a:r>
          </a:p>
          <a:p>
            <a:r>
              <a:rPr lang="en-US" dirty="0"/>
              <a:t>Organizations are more appealing to potential funders</a:t>
            </a:r>
          </a:p>
          <a:p>
            <a:r>
              <a:rPr lang="en-US" dirty="0"/>
              <a:t>New coalitions/partnerships emerge to address issues</a:t>
            </a:r>
          </a:p>
          <a:p>
            <a:endParaRPr lang="en-US" dirty="0"/>
          </a:p>
        </p:txBody>
      </p:sp>
      <p:sp>
        <p:nvSpPr>
          <p:cNvPr id="6" name="Title 5">
            <a:extLst>
              <a:ext uri="{FF2B5EF4-FFF2-40B4-BE49-F238E27FC236}">
                <a16:creationId xmlns:a16="http://schemas.microsoft.com/office/drawing/2014/main" id="{0AFB88FB-B4E1-C5D9-C09B-56309E7D40D8}"/>
              </a:ext>
            </a:extLst>
          </p:cNvPr>
          <p:cNvSpPr>
            <a:spLocks noGrp="1"/>
          </p:cNvSpPr>
          <p:nvPr>
            <p:ph type="title"/>
          </p:nvPr>
        </p:nvSpPr>
        <p:spPr/>
        <p:txBody>
          <a:bodyPr/>
          <a:lstStyle/>
          <a:p>
            <a:r>
              <a:rPr lang="en-US" dirty="0"/>
              <a:t>Why incorporate youth voices?</a:t>
            </a:r>
          </a:p>
        </p:txBody>
      </p:sp>
    </p:spTree>
    <p:extLst>
      <p:ext uri="{BB962C8B-B14F-4D97-AF65-F5344CB8AC3E}">
        <p14:creationId xmlns:p14="http://schemas.microsoft.com/office/powerpoint/2010/main" val="24583822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BB413-85F5-50C0-6D31-4F30B2340A7E}"/>
            </a:ext>
          </a:extLst>
        </p:cNvPr>
        <p:cNvGrpSpPr/>
        <p:nvPr/>
      </p:nvGrpSpPr>
      <p:grpSpPr>
        <a:xfrm>
          <a:off x="0" y="0"/>
          <a:ext cx="0" cy="0"/>
          <a:chOff x="0" y="0"/>
          <a:chExt cx="0" cy="0"/>
        </a:xfrm>
      </p:grpSpPr>
      <p:pic>
        <p:nvPicPr>
          <p:cNvPr id="11" name="Picture 10" descr="A yellow triangle on a black background&#10;&#10;AI-generated content may be incorrect.">
            <a:extLst>
              <a:ext uri="{FF2B5EF4-FFF2-40B4-BE49-F238E27FC236}">
                <a16:creationId xmlns:a16="http://schemas.microsoft.com/office/drawing/2014/main" id="{FCFB890B-9601-7BAE-AD17-EB79600C7D98}"/>
              </a:ext>
            </a:extLst>
          </p:cNvPr>
          <p:cNvPicPr>
            <a:picLocks noChangeAspect="1"/>
          </p:cNvPicPr>
          <p:nvPr/>
        </p:nvPicPr>
        <p:blipFill>
          <a:blip r:embed="rId2" cstate="print">
            <a:alphaModFix amt="49000"/>
            <a:extLst>
              <a:ext uri="{28A0092B-C50C-407E-A947-70E740481C1C}">
                <a14:useLocalDpi xmlns:a14="http://schemas.microsoft.com/office/drawing/2010/main"/>
              </a:ext>
            </a:extLst>
          </a:blip>
          <a:stretch>
            <a:fillRect/>
          </a:stretch>
        </p:blipFill>
        <p:spPr>
          <a:xfrm rot="7288727">
            <a:off x="6556337" y="1770690"/>
            <a:ext cx="4444966" cy="4444966"/>
          </a:xfrm>
          <a:prstGeom prst="rect">
            <a:avLst/>
          </a:prstGeom>
        </p:spPr>
      </p:pic>
      <p:sp>
        <p:nvSpPr>
          <p:cNvPr id="2" name="Title 1">
            <a:extLst>
              <a:ext uri="{FF2B5EF4-FFF2-40B4-BE49-F238E27FC236}">
                <a16:creationId xmlns:a16="http://schemas.microsoft.com/office/drawing/2014/main" id="{77061616-DAF4-3C17-D3E0-6F2E8C0AEBAF}"/>
              </a:ext>
            </a:extLst>
          </p:cNvPr>
          <p:cNvSpPr>
            <a:spLocks noGrp="1"/>
          </p:cNvSpPr>
          <p:nvPr>
            <p:ph type="title"/>
          </p:nvPr>
        </p:nvSpPr>
        <p:spPr/>
        <p:txBody>
          <a:bodyPr/>
          <a:lstStyle/>
          <a:p>
            <a:r>
              <a:rPr lang="en-US" b="1" i="0" kern="1200" dirty="0">
                <a:latin typeface="Noto Sans" panose="020B0502040504020204" pitchFamily="34" charset="0"/>
                <a:ea typeface="Noto Sans" panose="020B0502040504020204" pitchFamily="34" charset="0"/>
                <a:cs typeface="Noto Sans" panose="020B0502040504020204" pitchFamily="34" charset="0"/>
              </a:rPr>
              <a:t>Equity and Inclusivity</a:t>
            </a:r>
            <a:endParaRPr lang="en-US" dirty="0"/>
          </a:p>
        </p:txBody>
      </p:sp>
      <p:sp>
        <p:nvSpPr>
          <p:cNvPr id="3" name="Content Placeholder 2">
            <a:extLst>
              <a:ext uri="{FF2B5EF4-FFF2-40B4-BE49-F238E27FC236}">
                <a16:creationId xmlns:a16="http://schemas.microsoft.com/office/drawing/2014/main" id="{6BE5C26E-EACF-4126-33DE-A8EED4A6B92C}"/>
              </a:ext>
            </a:extLst>
          </p:cNvPr>
          <p:cNvSpPr>
            <a:spLocks noGrp="1"/>
          </p:cNvSpPr>
          <p:nvPr>
            <p:ph sz="half" idx="1"/>
          </p:nvPr>
        </p:nvSpPr>
        <p:spPr/>
        <p:txBody>
          <a:bodyPr>
            <a:normAutofit/>
          </a:bodyPr>
          <a:lstStyle/>
          <a:p>
            <a:pPr marL="0" indent="0">
              <a:buNone/>
            </a:pPr>
            <a:r>
              <a:rPr lang="en-US" dirty="0"/>
              <a:t>Equity and Inclusivity: Providing equal opportunities for all young individuals, regardless of background, and cultivating a sense of belonging and respect.</a:t>
            </a:r>
          </a:p>
          <a:p>
            <a:r>
              <a:rPr lang="en-US" dirty="0"/>
              <a:t>Ensure diversity in the program by welcoming participants from all backgrounds and creating culturally responsive activities.</a:t>
            </a:r>
          </a:p>
          <a:p>
            <a:r>
              <a:rPr lang="en-US" dirty="0"/>
              <a:t>Partner with organizations that serve underrepresented communities to provide equal access to resources.</a:t>
            </a:r>
          </a:p>
        </p:txBody>
      </p:sp>
      <p:pic>
        <p:nvPicPr>
          <p:cNvPr id="10" name="Content Placeholder 8" descr="A diagram of different colored circles&#10;&#10;AI-generated content may be incorrect.">
            <a:extLst>
              <a:ext uri="{FF2B5EF4-FFF2-40B4-BE49-F238E27FC236}">
                <a16:creationId xmlns:a16="http://schemas.microsoft.com/office/drawing/2014/main" id="{DDEDDE4F-1442-7CE2-AEB5-D37D98B9464D}"/>
              </a:ext>
            </a:extLst>
          </p:cNvPr>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568281" y="1736725"/>
            <a:ext cx="4389438" cy="4389438"/>
          </a:xfrm>
          <a:prstGeom prst="rect">
            <a:avLst/>
          </a:prstGeom>
        </p:spPr>
      </p:pic>
    </p:spTree>
    <p:extLst>
      <p:ext uri="{BB962C8B-B14F-4D97-AF65-F5344CB8AC3E}">
        <p14:creationId xmlns:p14="http://schemas.microsoft.com/office/powerpoint/2010/main" val="5230834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3B8FDF-8984-BBE7-7212-A32AD55A0B86}"/>
            </a:ext>
          </a:extLst>
        </p:cNvPr>
        <p:cNvGrpSpPr/>
        <p:nvPr/>
      </p:nvGrpSpPr>
      <p:grpSpPr>
        <a:xfrm>
          <a:off x="0" y="0"/>
          <a:ext cx="0" cy="0"/>
          <a:chOff x="0" y="0"/>
          <a:chExt cx="0" cy="0"/>
        </a:xfrm>
      </p:grpSpPr>
      <p:pic>
        <p:nvPicPr>
          <p:cNvPr id="11" name="Picture 10" descr="A yellow triangle on a black background&#10;&#10;AI-generated content may be incorrect.">
            <a:extLst>
              <a:ext uri="{FF2B5EF4-FFF2-40B4-BE49-F238E27FC236}">
                <a16:creationId xmlns:a16="http://schemas.microsoft.com/office/drawing/2014/main" id="{C1262D59-5EEB-0E54-7651-2B98EA16B719}"/>
              </a:ext>
            </a:extLst>
          </p:cNvPr>
          <p:cNvPicPr>
            <a:picLocks noChangeAspect="1"/>
          </p:cNvPicPr>
          <p:nvPr/>
        </p:nvPicPr>
        <p:blipFill>
          <a:blip r:embed="rId2" cstate="print">
            <a:alphaModFix amt="49000"/>
            <a:extLst>
              <a:ext uri="{28A0092B-C50C-407E-A947-70E740481C1C}">
                <a14:useLocalDpi xmlns:a14="http://schemas.microsoft.com/office/drawing/2010/main"/>
              </a:ext>
            </a:extLst>
          </a:blip>
          <a:stretch>
            <a:fillRect/>
          </a:stretch>
        </p:blipFill>
        <p:spPr>
          <a:xfrm rot="9717639">
            <a:off x="6556337" y="1770690"/>
            <a:ext cx="4444966" cy="4444966"/>
          </a:xfrm>
          <a:prstGeom prst="rect">
            <a:avLst/>
          </a:prstGeom>
        </p:spPr>
      </p:pic>
      <p:sp>
        <p:nvSpPr>
          <p:cNvPr id="2" name="Title 1">
            <a:extLst>
              <a:ext uri="{FF2B5EF4-FFF2-40B4-BE49-F238E27FC236}">
                <a16:creationId xmlns:a16="http://schemas.microsoft.com/office/drawing/2014/main" id="{E4E8C194-1C31-D29F-579F-10F7FF4A940C}"/>
              </a:ext>
            </a:extLst>
          </p:cNvPr>
          <p:cNvSpPr>
            <a:spLocks noGrp="1"/>
          </p:cNvSpPr>
          <p:nvPr>
            <p:ph type="title"/>
          </p:nvPr>
        </p:nvSpPr>
        <p:spPr/>
        <p:txBody>
          <a:bodyPr/>
          <a:lstStyle/>
          <a:p>
            <a:r>
              <a:rPr lang="en-US" b="1" i="0" kern="1200" dirty="0">
                <a:latin typeface="Noto Sans" panose="020B0502040504020204" pitchFamily="34" charset="0"/>
                <a:ea typeface="Noto Sans" panose="020B0502040504020204" pitchFamily="34" charset="0"/>
                <a:cs typeface="Noto Sans" panose="020B0502040504020204" pitchFamily="34" charset="0"/>
              </a:rPr>
              <a:t>Access to Resources</a:t>
            </a:r>
            <a:endParaRPr lang="en-US" dirty="0"/>
          </a:p>
        </p:txBody>
      </p:sp>
      <p:sp>
        <p:nvSpPr>
          <p:cNvPr id="3" name="Content Placeholder 2">
            <a:extLst>
              <a:ext uri="{FF2B5EF4-FFF2-40B4-BE49-F238E27FC236}">
                <a16:creationId xmlns:a16="http://schemas.microsoft.com/office/drawing/2014/main" id="{D513D0A8-8D20-60FF-83A9-8537D6298091}"/>
              </a:ext>
            </a:extLst>
          </p:cNvPr>
          <p:cNvSpPr>
            <a:spLocks noGrp="1"/>
          </p:cNvSpPr>
          <p:nvPr>
            <p:ph sz="half" idx="1"/>
          </p:nvPr>
        </p:nvSpPr>
        <p:spPr/>
        <p:txBody>
          <a:bodyPr>
            <a:normAutofit/>
          </a:bodyPr>
          <a:lstStyle/>
          <a:p>
            <a:pPr marL="0" indent="0">
              <a:buNone/>
            </a:pPr>
            <a:r>
              <a:rPr lang="en-US" dirty="0"/>
              <a:t>Ensuring availability of health care, nutritious food, safe spaces, and opportunities to engage in extracurricular activities.</a:t>
            </a:r>
          </a:p>
          <a:p>
            <a:r>
              <a:rPr lang="en-US" dirty="0"/>
              <a:t>Collaborate with local businesses, health services, and schools to provide nutritious meals, counseling, or extracurricular opportunities.</a:t>
            </a:r>
          </a:p>
          <a:p>
            <a:r>
              <a:rPr lang="en-US" dirty="0"/>
              <a:t>Share information about scholarships, grants, or local programs for youth development.</a:t>
            </a:r>
          </a:p>
        </p:txBody>
      </p:sp>
      <p:pic>
        <p:nvPicPr>
          <p:cNvPr id="10" name="Content Placeholder 8" descr="A diagram of different colored circles&#10;&#10;AI-generated content may be incorrect.">
            <a:extLst>
              <a:ext uri="{FF2B5EF4-FFF2-40B4-BE49-F238E27FC236}">
                <a16:creationId xmlns:a16="http://schemas.microsoft.com/office/drawing/2014/main" id="{C5B8A850-8276-44DC-CCFD-A180EB0F0864}"/>
              </a:ext>
            </a:extLst>
          </p:cNvPr>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568281" y="1736725"/>
            <a:ext cx="4389438" cy="4389438"/>
          </a:xfrm>
          <a:prstGeom prst="rect">
            <a:avLst/>
          </a:prstGeom>
        </p:spPr>
      </p:pic>
    </p:spTree>
    <p:extLst>
      <p:ext uri="{BB962C8B-B14F-4D97-AF65-F5344CB8AC3E}">
        <p14:creationId xmlns:p14="http://schemas.microsoft.com/office/powerpoint/2010/main" val="9953133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F9F956-31A1-89F1-F886-BA735000ACFF}"/>
            </a:ext>
          </a:extLst>
        </p:cNvPr>
        <p:cNvGrpSpPr/>
        <p:nvPr/>
      </p:nvGrpSpPr>
      <p:grpSpPr>
        <a:xfrm>
          <a:off x="0" y="0"/>
          <a:ext cx="0" cy="0"/>
          <a:chOff x="0" y="0"/>
          <a:chExt cx="0" cy="0"/>
        </a:xfrm>
      </p:grpSpPr>
      <p:pic>
        <p:nvPicPr>
          <p:cNvPr id="11" name="Picture 10" descr="A yellow triangle on a black background&#10;&#10;AI-generated content may be incorrect.">
            <a:extLst>
              <a:ext uri="{FF2B5EF4-FFF2-40B4-BE49-F238E27FC236}">
                <a16:creationId xmlns:a16="http://schemas.microsoft.com/office/drawing/2014/main" id="{04D1629A-3C9B-1F28-AF58-966FD800C246}"/>
              </a:ext>
            </a:extLst>
          </p:cNvPr>
          <p:cNvPicPr>
            <a:picLocks noChangeAspect="1"/>
          </p:cNvPicPr>
          <p:nvPr/>
        </p:nvPicPr>
        <p:blipFill>
          <a:blip r:embed="rId2" cstate="print">
            <a:alphaModFix amt="49000"/>
            <a:extLst>
              <a:ext uri="{28A0092B-C50C-407E-A947-70E740481C1C}">
                <a14:useLocalDpi xmlns:a14="http://schemas.microsoft.com/office/drawing/2010/main"/>
              </a:ext>
            </a:extLst>
          </a:blip>
          <a:stretch>
            <a:fillRect/>
          </a:stretch>
        </p:blipFill>
        <p:spPr>
          <a:xfrm rot="12155814">
            <a:off x="6556337" y="1770690"/>
            <a:ext cx="4444966" cy="4444966"/>
          </a:xfrm>
          <a:prstGeom prst="rect">
            <a:avLst/>
          </a:prstGeom>
        </p:spPr>
      </p:pic>
      <p:sp>
        <p:nvSpPr>
          <p:cNvPr id="2" name="Title 1">
            <a:extLst>
              <a:ext uri="{FF2B5EF4-FFF2-40B4-BE49-F238E27FC236}">
                <a16:creationId xmlns:a16="http://schemas.microsoft.com/office/drawing/2014/main" id="{DA878CDB-B954-3D4F-77C2-10259BFE5B8F}"/>
              </a:ext>
            </a:extLst>
          </p:cNvPr>
          <p:cNvSpPr>
            <a:spLocks noGrp="1"/>
          </p:cNvSpPr>
          <p:nvPr>
            <p:ph type="title"/>
          </p:nvPr>
        </p:nvSpPr>
        <p:spPr/>
        <p:txBody>
          <a:bodyPr>
            <a:normAutofit fontScale="90000"/>
          </a:bodyPr>
          <a:lstStyle/>
          <a:p>
            <a:r>
              <a:rPr lang="en-US" b="1" i="0" kern="1200" dirty="0">
                <a:latin typeface="Noto Sans" panose="020B0502040504020204" pitchFamily="34" charset="0"/>
                <a:ea typeface="Noto Sans" panose="020B0502040504020204" pitchFamily="34" charset="0"/>
                <a:cs typeface="Noto Sans" panose="020B0502040504020204" pitchFamily="34" charset="0"/>
              </a:rPr>
              <a:t>Integration of Family, School and Community </a:t>
            </a:r>
            <a:r>
              <a:rPr lang="en-US" dirty="0"/>
              <a:t>C</a:t>
            </a:r>
            <a:r>
              <a:rPr lang="en-US" b="1" i="0" kern="1200" dirty="0">
                <a:latin typeface="Noto Sans" panose="020B0502040504020204" pitchFamily="34" charset="0"/>
                <a:ea typeface="Noto Sans" panose="020B0502040504020204" pitchFamily="34" charset="0"/>
                <a:cs typeface="Noto Sans" panose="020B0502040504020204" pitchFamily="34" charset="0"/>
              </a:rPr>
              <a:t>onnection</a:t>
            </a:r>
            <a:endParaRPr lang="en-US" dirty="0"/>
          </a:p>
        </p:txBody>
      </p:sp>
      <p:sp>
        <p:nvSpPr>
          <p:cNvPr id="3" name="Content Placeholder 2">
            <a:extLst>
              <a:ext uri="{FF2B5EF4-FFF2-40B4-BE49-F238E27FC236}">
                <a16:creationId xmlns:a16="http://schemas.microsoft.com/office/drawing/2014/main" id="{97FB18D8-768A-E5F0-857F-B5B9E4DA6EE4}"/>
              </a:ext>
            </a:extLst>
          </p:cNvPr>
          <p:cNvSpPr>
            <a:spLocks noGrp="1"/>
          </p:cNvSpPr>
          <p:nvPr>
            <p:ph sz="half" idx="1"/>
          </p:nvPr>
        </p:nvSpPr>
        <p:spPr/>
        <p:txBody>
          <a:bodyPr>
            <a:normAutofit lnSpcReduction="10000"/>
          </a:bodyPr>
          <a:lstStyle/>
          <a:p>
            <a:pPr marL="0" indent="0">
              <a:buNone/>
            </a:pPr>
            <a:r>
              <a:rPr lang="en-US" dirty="0"/>
              <a:t>Fostering a sense of community through involvement in local programs, volunteering, and participation in group activities.</a:t>
            </a:r>
          </a:p>
          <a:p>
            <a:r>
              <a:rPr lang="en-US" dirty="0"/>
              <a:t>Organize community engagement events such as clean-up drives, cultural festivals, or advocacy campaigns to foster connection.</a:t>
            </a:r>
          </a:p>
          <a:p>
            <a:r>
              <a:rPr lang="en-US" dirty="0"/>
              <a:t>Create partnerships with local organizations and stakeholders to increase program reach and impact.</a:t>
            </a:r>
          </a:p>
          <a:p>
            <a:r>
              <a:rPr lang="en-US" dirty="0"/>
              <a:t>Ensure that young people's needs are met through community services and resources</a:t>
            </a:r>
          </a:p>
        </p:txBody>
      </p:sp>
      <p:pic>
        <p:nvPicPr>
          <p:cNvPr id="10" name="Content Placeholder 8" descr="A diagram of different colored circles&#10;&#10;AI-generated content may be incorrect.">
            <a:extLst>
              <a:ext uri="{FF2B5EF4-FFF2-40B4-BE49-F238E27FC236}">
                <a16:creationId xmlns:a16="http://schemas.microsoft.com/office/drawing/2014/main" id="{52A3ECB6-3E84-385D-E4B5-82EAB3C26A6A}"/>
              </a:ext>
            </a:extLst>
          </p:cNvPr>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568281" y="1736725"/>
            <a:ext cx="4389438" cy="4389438"/>
          </a:xfrm>
          <a:prstGeom prst="rect">
            <a:avLst/>
          </a:prstGeom>
        </p:spPr>
      </p:pic>
    </p:spTree>
    <p:extLst>
      <p:ext uri="{BB962C8B-B14F-4D97-AF65-F5344CB8AC3E}">
        <p14:creationId xmlns:p14="http://schemas.microsoft.com/office/powerpoint/2010/main" val="16779340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0EE546-0FBE-74AF-46B1-D61EDC2405F0}"/>
            </a:ext>
          </a:extLst>
        </p:cNvPr>
        <p:cNvGrpSpPr/>
        <p:nvPr/>
      </p:nvGrpSpPr>
      <p:grpSpPr>
        <a:xfrm>
          <a:off x="0" y="0"/>
          <a:ext cx="0" cy="0"/>
          <a:chOff x="0" y="0"/>
          <a:chExt cx="0" cy="0"/>
        </a:xfrm>
      </p:grpSpPr>
      <p:pic>
        <p:nvPicPr>
          <p:cNvPr id="11" name="Picture 10" descr="A yellow triangle on a black background&#10;&#10;AI-generated content may be incorrect.">
            <a:extLst>
              <a:ext uri="{FF2B5EF4-FFF2-40B4-BE49-F238E27FC236}">
                <a16:creationId xmlns:a16="http://schemas.microsoft.com/office/drawing/2014/main" id="{20EEAB69-0D12-8E32-2C22-86783500A6FC}"/>
              </a:ext>
            </a:extLst>
          </p:cNvPr>
          <p:cNvPicPr>
            <a:picLocks noChangeAspect="1"/>
          </p:cNvPicPr>
          <p:nvPr/>
        </p:nvPicPr>
        <p:blipFill>
          <a:blip r:embed="rId2" cstate="print">
            <a:alphaModFix amt="49000"/>
            <a:extLst>
              <a:ext uri="{28A0092B-C50C-407E-A947-70E740481C1C}">
                <a14:useLocalDpi xmlns:a14="http://schemas.microsoft.com/office/drawing/2010/main"/>
              </a:ext>
            </a:extLst>
          </a:blip>
          <a:stretch>
            <a:fillRect/>
          </a:stretch>
        </p:blipFill>
        <p:spPr>
          <a:xfrm rot="14555966">
            <a:off x="6556337" y="1770690"/>
            <a:ext cx="4444966" cy="4444966"/>
          </a:xfrm>
          <a:prstGeom prst="rect">
            <a:avLst/>
          </a:prstGeom>
        </p:spPr>
      </p:pic>
      <p:sp>
        <p:nvSpPr>
          <p:cNvPr id="2" name="Title 1">
            <a:extLst>
              <a:ext uri="{FF2B5EF4-FFF2-40B4-BE49-F238E27FC236}">
                <a16:creationId xmlns:a16="http://schemas.microsoft.com/office/drawing/2014/main" id="{FED041FC-4DA4-6DC0-8025-D6B9143BFBEB}"/>
              </a:ext>
            </a:extLst>
          </p:cNvPr>
          <p:cNvSpPr>
            <a:spLocks noGrp="1"/>
          </p:cNvSpPr>
          <p:nvPr>
            <p:ph type="title"/>
          </p:nvPr>
        </p:nvSpPr>
        <p:spPr/>
        <p:txBody>
          <a:bodyPr>
            <a:normAutofit/>
          </a:bodyPr>
          <a:lstStyle/>
          <a:p>
            <a:r>
              <a:rPr lang="en-US" dirty="0"/>
              <a:t>Encouragement of Resilience</a:t>
            </a:r>
          </a:p>
        </p:txBody>
      </p:sp>
      <p:sp>
        <p:nvSpPr>
          <p:cNvPr id="3" name="Content Placeholder 2">
            <a:extLst>
              <a:ext uri="{FF2B5EF4-FFF2-40B4-BE49-F238E27FC236}">
                <a16:creationId xmlns:a16="http://schemas.microsoft.com/office/drawing/2014/main" id="{CDE4CA06-077D-045A-3ED0-7A7C164AC396}"/>
              </a:ext>
            </a:extLst>
          </p:cNvPr>
          <p:cNvSpPr>
            <a:spLocks noGrp="1"/>
          </p:cNvSpPr>
          <p:nvPr>
            <p:ph sz="half" idx="1"/>
          </p:nvPr>
        </p:nvSpPr>
        <p:spPr/>
        <p:txBody>
          <a:bodyPr>
            <a:normAutofit/>
          </a:bodyPr>
          <a:lstStyle/>
          <a:p>
            <a:pPr marL="0" indent="0">
              <a:buNone/>
            </a:pPr>
            <a:r>
              <a:rPr lang="en-US" dirty="0"/>
              <a:t>Teaching problem-solving and coping skills to help youth navigate challenges and setbacks.</a:t>
            </a:r>
          </a:p>
          <a:p>
            <a:r>
              <a:rPr lang="en-US" dirty="0"/>
              <a:t>Offer workshops on stress management, mindfulness, and coping skills to help youth navigate challenges.</a:t>
            </a:r>
          </a:p>
          <a:p>
            <a:r>
              <a:rPr lang="en-US" dirty="0"/>
              <a:t>Share stories of resilience and inspiration from community members, staff members, or alumni.</a:t>
            </a:r>
          </a:p>
        </p:txBody>
      </p:sp>
      <p:pic>
        <p:nvPicPr>
          <p:cNvPr id="10" name="Content Placeholder 8" descr="A diagram of different colored circles&#10;&#10;AI-generated content may be incorrect.">
            <a:extLst>
              <a:ext uri="{FF2B5EF4-FFF2-40B4-BE49-F238E27FC236}">
                <a16:creationId xmlns:a16="http://schemas.microsoft.com/office/drawing/2014/main" id="{3A6FD931-0E4D-44FF-C930-1FA9E32EF34F}"/>
              </a:ext>
            </a:extLst>
          </p:cNvPr>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568281" y="1736725"/>
            <a:ext cx="4389438" cy="4389438"/>
          </a:xfrm>
          <a:prstGeom prst="rect">
            <a:avLst/>
          </a:prstGeom>
        </p:spPr>
      </p:pic>
    </p:spTree>
    <p:extLst>
      <p:ext uri="{BB962C8B-B14F-4D97-AF65-F5344CB8AC3E}">
        <p14:creationId xmlns:p14="http://schemas.microsoft.com/office/powerpoint/2010/main" val="1644738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6A26F19-2307-E4F1-DF49-AA534B76C53F}"/>
              </a:ext>
            </a:extLst>
          </p:cNvPr>
          <p:cNvSpPr>
            <a:spLocks noGrp="1"/>
          </p:cNvSpPr>
          <p:nvPr>
            <p:ph type="title"/>
          </p:nvPr>
        </p:nvSpPr>
        <p:spPr/>
        <p:txBody>
          <a:bodyPr/>
          <a:lstStyle/>
          <a:p>
            <a:r>
              <a:rPr lang="en-US" dirty="0"/>
              <a:t>Program Advertisement</a:t>
            </a:r>
          </a:p>
        </p:txBody>
      </p:sp>
      <p:sp>
        <p:nvSpPr>
          <p:cNvPr id="4" name="Content Placeholder 3">
            <a:extLst>
              <a:ext uri="{FF2B5EF4-FFF2-40B4-BE49-F238E27FC236}">
                <a16:creationId xmlns:a16="http://schemas.microsoft.com/office/drawing/2014/main" id="{1AA4CBE2-B5C2-A291-04C5-01DA3636F090}"/>
              </a:ext>
            </a:extLst>
          </p:cNvPr>
          <p:cNvSpPr>
            <a:spLocks noGrp="1"/>
          </p:cNvSpPr>
          <p:nvPr>
            <p:ph sz="half" idx="1"/>
          </p:nvPr>
        </p:nvSpPr>
        <p:spPr/>
        <p:txBody>
          <a:bodyPr/>
          <a:lstStyle/>
          <a:p>
            <a:pPr marL="0" indent="0">
              <a:buNone/>
            </a:pPr>
            <a:r>
              <a:rPr lang="en-US" dirty="0"/>
              <a:t>Include the following elements:</a:t>
            </a:r>
          </a:p>
          <a:p>
            <a:r>
              <a:rPr lang="en-US" dirty="0"/>
              <a:t>Program name</a:t>
            </a:r>
          </a:p>
          <a:p>
            <a:r>
              <a:rPr lang="en-US" dirty="0"/>
              <a:t>Location</a:t>
            </a:r>
          </a:p>
          <a:p>
            <a:r>
              <a:rPr lang="en-US" dirty="0"/>
              <a:t>Times</a:t>
            </a:r>
          </a:p>
          <a:p>
            <a:r>
              <a:rPr lang="en-US" dirty="0"/>
              <a:t>Target age(s)</a:t>
            </a:r>
          </a:p>
          <a:p>
            <a:r>
              <a:rPr lang="en-US" dirty="0"/>
              <a:t>Program highlights</a:t>
            </a:r>
          </a:p>
          <a:p>
            <a:r>
              <a:rPr lang="en-US" dirty="0"/>
              <a:t>Anticipated skills learned</a:t>
            </a:r>
          </a:p>
          <a:p>
            <a:pPr marL="0" indent="0">
              <a:buNone/>
            </a:pPr>
            <a:endParaRPr lang="en-US" dirty="0"/>
          </a:p>
        </p:txBody>
      </p:sp>
      <p:pic>
        <p:nvPicPr>
          <p:cNvPr id="5" name="Picture Placeholder 4">
            <a:extLst>
              <a:ext uri="{FF2B5EF4-FFF2-40B4-BE49-F238E27FC236}">
                <a16:creationId xmlns:a16="http://schemas.microsoft.com/office/drawing/2014/main" id="{7A6B12C6-261D-4771-1135-B0E5606B32A7}"/>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p:blipFill>
        <p:spPr>
          <a:xfrm>
            <a:off x="6337300" y="0"/>
            <a:ext cx="5854700" cy="6858000"/>
          </a:xfrm>
          <a:prstGeom prst="rect">
            <a:avLst/>
          </a:prstGeom>
          <a:noFill/>
        </p:spPr>
      </p:pic>
    </p:spTree>
    <p:extLst>
      <p:ext uri="{BB962C8B-B14F-4D97-AF65-F5344CB8AC3E}">
        <p14:creationId xmlns:p14="http://schemas.microsoft.com/office/powerpoint/2010/main" val="11978367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4C3ABED-4ACE-E3AF-0F35-5A440E6D20F7}"/>
              </a:ext>
            </a:extLst>
          </p:cNvPr>
          <p:cNvSpPr>
            <a:spLocks noGrp="1"/>
          </p:cNvSpPr>
          <p:nvPr>
            <p:ph type="title"/>
          </p:nvPr>
        </p:nvSpPr>
        <p:spPr/>
        <p:txBody>
          <a:bodyPr/>
          <a:lstStyle/>
          <a:p>
            <a:r>
              <a:rPr lang="en-US" dirty="0"/>
              <a:t>Canva.com</a:t>
            </a:r>
          </a:p>
        </p:txBody>
      </p:sp>
      <p:pic>
        <p:nvPicPr>
          <p:cNvPr id="4" name="Content Placeholder 3">
            <a:extLst>
              <a:ext uri="{FF2B5EF4-FFF2-40B4-BE49-F238E27FC236}">
                <a16:creationId xmlns:a16="http://schemas.microsoft.com/office/drawing/2014/main" id="{6E0E610E-DF94-E171-7327-BC66DA2D33E1}"/>
              </a:ext>
            </a:extLst>
          </p:cNvPr>
          <p:cNvPicPr>
            <a:picLocks noGrp="1" noChangeAspect="1"/>
          </p:cNvPicPr>
          <p:nvPr>
            <p:ph idx="1"/>
          </p:nvPr>
        </p:nvPicPr>
        <p:blipFill>
          <a:blip r:embed="rId2" cstate="hqprint">
            <a:extLst>
              <a:ext uri="{28A0092B-C50C-407E-A947-70E740481C1C}">
                <a14:useLocalDpi xmlns:a14="http://schemas.microsoft.com/office/drawing/2010/main"/>
              </a:ext>
            </a:extLst>
          </a:blip>
          <a:srcRect/>
          <a:stretch/>
        </p:blipFill>
        <p:spPr>
          <a:xfrm>
            <a:off x="841375" y="1650983"/>
            <a:ext cx="10515600" cy="4379946"/>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6" name="TextBox 5">
            <a:extLst>
              <a:ext uri="{FF2B5EF4-FFF2-40B4-BE49-F238E27FC236}">
                <a16:creationId xmlns:a16="http://schemas.microsoft.com/office/drawing/2014/main" id="{8EC5D12D-8FCF-DF7B-9D3F-B2132C5FC0C9}"/>
              </a:ext>
            </a:extLst>
          </p:cNvPr>
          <p:cNvSpPr txBox="1"/>
          <p:nvPr/>
        </p:nvSpPr>
        <p:spPr>
          <a:xfrm>
            <a:off x="8668950" y="2487212"/>
            <a:ext cx="2423866" cy="261610"/>
          </a:xfrm>
          <a:prstGeom prst="rect">
            <a:avLst/>
          </a:prstGeom>
          <a:solidFill>
            <a:schemeClr val="bg1"/>
          </a:solidFill>
        </p:spPr>
        <p:txBody>
          <a:bodyPr wrap="square" rtlCol="0">
            <a:spAutoFit/>
          </a:bodyPr>
          <a:lstStyle/>
          <a:p>
            <a:r>
              <a:rPr lang="en-US" sz="1100" b="1" dirty="0">
                <a:latin typeface="Noto Sans" panose="020B0502040504020204" pitchFamily="34" charset="0"/>
                <a:ea typeface="Noto Sans" panose="020B0502040504020204" pitchFamily="34" charset="0"/>
                <a:cs typeface="Noto Sans" panose="020B0502040504020204" pitchFamily="34" charset="0"/>
              </a:rPr>
              <a:t>Program Flyer Template</a:t>
            </a:r>
          </a:p>
        </p:txBody>
      </p:sp>
      <p:sp>
        <p:nvSpPr>
          <p:cNvPr id="5" name="Oval 4">
            <a:extLst>
              <a:ext uri="{FF2B5EF4-FFF2-40B4-BE49-F238E27FC236}">
                <a16:creationId xmlns:a16="http://schemas.microsoft.com/office/drawing/2014/main" id="{3983B8FD-BA62-91C8-2255-8C95E3C793A0}"/>
              </a:ext>
            </a:extLst>
          </p:cNvPr>
          <p:cNvSpPr/>
          <p:nvPr/>
        </p:nvSpPr>
        <p:spPr>
          <a:xfrm>
            <a:off x="8392222" y="2257060"/>
            <a:ext cx="2714242" cy="734192"/>
          </a:xfrm>
          <a:prstGeom prst="ellipse">
            <a:avLst/>
          </a:prstGeom>
          <a:noFill/>
          <a:ln w="571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5985097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CEEF8F-DD75-A4F8-D999-E130405AD912}"/>
              </a:ext>
            </a:extLst>
          </p:cNvPr>
          <p:cNvSpPr>
            <a:spLocks noGrp="1"/>
          </p:cNvSpPr>
          <p:nvPr>
            <p:ph type="title"/>
          </p:nvPr>
        </p:nvSpPr>
        <p:spPr/>
        <p:txBody>
          <a:bodyPr/>
          <a:lstStyle/>
          <a:p>
            <a:r>
              <a:rPr lang="en-US" dirty="0"/>
              <a:t>Youth Centered Learning Approaches</a:t>
            </a:r>
          </a:p>
        </p:txBody>
      </p:sp>
      <p:sp>
        <p:nvSpPr>
          <p:cNvPr id="3" name="Content Placeholder 2">
            <a:extLst>
              <a:ext uri="{FF2B5EF4-FFF2-40B4-BE49-F238E27FC236}">
                <a16:creationId xmlns:a16="http://schemas.microsoft.com/office/drawing/2014/main" id="{E644D219-34EA-3391-CBA2-38632AD0E5AA}"/>
              </a:ext>
            </a:extLst>
          </p:cNvPr>
          <p:cNvSpPr>
            <a:spLocks noGrp="1"/>
          </p:cNvSpPr>
          <p:nvPr>
            <p:ph sz="half" idx="1"/>
          </p:nvPr>
        </p:nvSpPr>
        <p:spPr/>
        <p:txBody>
          <a:bodyPr/>
          <a:lstStyle/>
          <a:p>
            <a:r>
              <a:rPr lang="en-US" dirty="0"/>
              <a:t>Youth-centered learning puts young people at the center of their learning experiences by engaging them in decisions about what they learn and how they learn it. </a:t>
            </a:r>
          </a:p>
          <a:p>
            <a:r>
              <a:rPr lang="en-US" dirty="0"/>
              <a:t>Allowing them to select the way they interact with a subject matter helps them connect abstract concepts and skills to real-world applications, giving them valuable experience in navigating the world around them. </a:t>
            </a:r>
          </a:p>
          <a:p>
            <a:endParaRPr lang="en-US" dirty="0"/>
          </a:p>
        </p:txBody>
      </p:sp>
      <p:pic>
        <p:nvPicPr>
          <p:cNvPr id="5" name="Content Placeholder 4" descr="A logo of a student centered learning&#10;&#10;AI-generated content may be incorrect.">
            <a:extLst>
              <a:ext uri="{FF2B5EF4-FFF2-40B4-BE49-F238E27FC236}">
                <a16:creationId xmlns:a16="http://schemas.microsoft.com/office/drawing/2014/main" id="{2118CC0A-BBFB-FF51-0FF5-A3A896F6575A}"/>
              </a:ext>
            </a:extLst>
          </p:cNvPr>
          <p:cNvPicPr>
            <a:picLocks noGrp="1" noChangeAspect="1"/>
          </p:cNvPicPr>
          <p:nvPr>
            <p:ph sz="half" idx="2"/>
          </p:nvPr>
        </p:nvPicPr>
        <p:blipFill>
          <a:blip r:embed="rId3"/>
          <a:stretch>
            <a:fillRect/>
          </a:stretch>
        </p:blipFill>
        <p:spPr>
          <a:xfrm>
            <a:off x="6554191" y="1737360"/>
            <a:ext cx="4295779" cy="4267141"/>
          </a:xfrm>
          <a:prstGeom prst="rect">
            <a:avLst/>
          </a:prstGeom>
          <a:noFill/>
        </p:spPr>
      </p:pic>
    </p:spTree>
    <p:extLst>
      <p:ext uri="{BB962C8B-B14F-4D97-AF65-F5344CB8AC3E}">
        <p14:creationId xmlns:p14="http://schemas.microsoft.com/office/powerpoint/2010/main" val="14818624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5 Scaffolding Strategies To Bolster Student Learning">
            <a:hlinkClick r:id="" action="ppaction://media"/>
            <a:extLst>
              <a:ext uri="{FF2B5EF4-FFF2-40B4-BE49-F238E27FC236}">
                <a16:creationId xmlns:a16="http://schemas.microsoft.com/office/drawing/2014/main" id="{74AA2E82-E1ED-E785-396E-B0FA2E98BF4F}"/>
              </a:ext>
            </a:extLst>
          </p:cNvPr>
          <p:cNvPicPr>
            <a:picLocks noGrp="1" noRot="1" noChangeAspect="1"/>
          </p:cNvPicPr>
          <p:nvPr>
            <p:ph idx="1"/>
            <a:videoFile r:link="rId1"/>
          </p:nvPr>
        </p:nvPicPr>
        <p:blipFill>
          <a:blip r:embed="rId4"/>
          <a:stretch>
            <a:fillRect/>
          </a:stretch>
        </p:blipFill>
        <p:spPr>
          <a:xfrm>
            <a:off x="2682176" y="1473832"/>
            <a:ext cx="6827648" cy="5120272"/>
          </a:xfrm>
          <a:prstGeom prst="rect">
            <a:avLst/>
          </a:prstGeom>
        </p:spPr>
      </p:pic>
      <p:sp>
        <p:nvSpPr>
          <p:cNvPr id="3" name="Title 2">
            <a:extLst>
              <a:ext uri="{FF2B5EF4-FFF2-40B4-BE49-F238E27FC236}">
                <a16:creationId xmlns:a16="http://schemas.microsoft.com/office/drawing/2014/main" id="{481258F8-2B73-930A-BDB6-C890411CC331}"/>
              </a:ext>
            </a:extLst>
          </p:cNvPr>
          <p:cNvSpPr>
            <a:spLocks noGrp="1"/>
          </p:cNvSpPr>
          <p:nvPr>
            <p:ph type="title"/>
          </p:nvPr>
        </p:nvSpPr>
        <p:spPr/>
        <p:txBody>
          <a:bodyPr/>
          <a:lstStyle/>
          <a:p>
            <a:r>
              <a:rPr lang="en-US" dirty="0"/>
              <a:t>Introduction to Scaffolding</a:t>
            </a:r>
          </a:p>
        </p:txBody>
      </p:sp>
    </p:spTree>
    <p:extLst>
      <p:ext uri="{BB962C8B-B14F-4D97-AF65-F5344CB8AC3E}">
        <p14:creationId xmlns:p14="http://schemas.microsoft.com/office/powerpoint/2010/main" val="235824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4DA00D-58AB-E45E-9736-33D64E83FE6B}"/>
              </a:ext>
            </a:extLst>
          </p:cNvPr>
          <p:cNvSpPr>
            <a:spLocks noGrp="1"/>
          </p:cNvSpPr>
          <p:nvPr>
            <p:ph type="title"/>
          </p:nvPr>
        </p:nvSpPr>
        <p:spPr/>
        <p:txBody>
          <a:bodyPr/>
          <a:lstStyle/>
          <a:p>
            <a:r>
              <a:rPr lang="en-US" dirty="0"/>
              <a:t>Scaffolding</a:t>
            </a:r>
          </a:p>
        </p:txBody>
      </p:sp>
      <p:sp>
        <p:nvSpPr>
          <p:cNvPr id="3" name="Content Placeholder 2">
            <a:extLst>
              <a:ext uri="{FF2B5EF4-FFF2-40B4-BE49-F238E27FC236}">
                <a16:creationId xmlns:a16="http://schemas.microsoft.com/office/drawing/2014/main" id="{636C8333-5EA3-3847-50A4-584603A1040E}"/>
              </a:ext>
            </a:extLst>
          </p:cNvPr>
          <p:cNvSpPr>
            <a:spLocks noGrp="1"/>
          </p:cNvSpPr>
          <p:nvPr>
            <p:ph sz="half" idx="1"/>
          </p:nvPr>
        </p:nvSpPr>
        <p:spPr/>
        <p:txBody>
          <a:bodyPr/>
          <a:lstStyle/>
          <a:p>
            <a:pPr marL="0" indent="0">
              <a:buNone/>
            </a:pPr>
            <a:r>
              <a:rPr lang="en-US" b="1" dirty="0">
                <a:solidFill>
                  <a:schemeClr val="tx2"/>
                </a:solidFill>
              </a:rPr>
              <a:t>What is it?</a:t>
            </a:r>
          </a:p>
          <a:p>
            <a:pPr marL="0" indent="0">
              <a:buNone/>
            </a:pPr>
            <a:r>
              <a:rPr lang="en-US" dirty="0"/>
              <a:t>Scaffolding is a teaching strategy where educators provide temporary support, like a construction scaffolding, to help youth learn and master new concepts or skills.</a:t>
            </a:r>
          </a:p>
          <a:p>
            <a:pPr marL="0" indent="0">
              <a:buNone/>
            </a:pPr>
            <a:endParaRPr lang="en-US" dirty="0"/>
          </a:p>
        </p:txBody>
      </p:sp>
      <p:sp>
        <p:nvSpPr>
          <p:cNvPr id="4" name="Content Placeholder 3">
            <a:extLst>
              <a:ext uri="{FF2B5EF4-FFF2-40B4-BE49-F238E27FC236}">
                <a16:creationId xmlns:a16="http://schemas.microsoft.com/office/drawing/2014/main" id="{22866B2F-27BB-8A3E-68A2-009C645E04E3}"/>
              </a:ext>
            </a:extLst>
          </p:cNvPr>
          <p:cNvSpPr>
            <a:spLocks noGrp="1"/>
          </p:cNvSpPr>
          <p:nvPr>
            <p:ph sz="half" idx="2"/>
          </p:nvPr>
        </p:nvSpPr>
        <p:spPr/>
        <p:txBody>
          <a:bodyPr/>
          <a:lstStyle/>
          <a:p>
            <a:pPr marL="0" indent="0">
              <a:buNone/>
            </a:pPr>
            <a:r>
              <a:rPr lang="en-US" b="1" dirty="0">
                <a:solidFill>
                  <a:schemeClr val="tx2"/>
                </a:solidFill>
              </a:rPr>
              <a:t>Why it's used?</a:t>
            </a:r>
          </a:p>
          <a:p>
            <a:pPr marL="0" indent="0">
              <a:buNone/>
            </a:pPr>
            <a:r>
              <a:rPr lang="en-US" dirty="0"/>
              <a:t>The goal is to help youth achieve what they couldn't do independently, ultimately leading to greater proficiency and independent learning. </a:t>
            </a:r>
          </a:p>
          <a:p>
            <a:pPr marL="0" indent="0">
              <a:buNone/>
            </a:pPr>
            <a:endParaRPr lang="en-US" dirty="0"/>
          </a:p>
        </p:txBody>
      </p:sp>
    </p:spTree>
    <p:extLst>
      <p:ext uri="{BB962C8B-B14F-4D97-AF65-F5344CB8AC3E}">
        <p14:creationId xmlns:p14="http://schemas.microsoft.com/office/powerpoint/2010/main" val="6839856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ADEB6DE-6623-8C79-5ED5-7B398DFA7017}"/>
              </a:ext>
            </a:extLst>
          </p:cNvPr>
          <p:cNvGrpSpPr/>
          <p:nvPr/>
        </p:nvGrpSpPr>
        <p:grpSpPr>
          <a:xfrm>
            <a:off x="838200" y="1564725"/>
            <a:ext cx="10515599" cy="4685950"/>
            <a:chOff x="841375" y="1646611"/>
            <a:chExt cx="10515599" cy="4388689"/>
          </a:xfrm>
        </p:grpSpPr>
        <p:sp>
          <p:nvSpPr>
            <p:cNvPr id="6" name="Freeform: Shape 5">
              <a:extLst>
                <a:ext uri="{FF2B5EF4-FFF2-40B4-BE49-F238E27FC236}">
                  <a16:creationId xmlns:a16="http://schemas.microsoft.com/office/drawing/2014/main" id="{A5609EEA-B80F-92BE-8CDD-2BAAC27BB86C}"/>
                </a:ext>
              </a:extLst>
            </p:cNvPr>
            <p:cNvSpPr/>
            <p:nvPr/>
          </p:nvSpPr>
          <p:spPr>
            <a:xfrm>
              <a:off x="841375" y="1646611"/>
              <a:ext cx="1114720" cy="1592457"/>
            </a:xfrm>
            <a:custGeom>
              <a:avLst/>
              <a:gdLst>
                <a:gd name="connsiteX0" fmla="*/ 0 w 1592456"/>
                <a:gd name="connsiteY0" fmla="*/ 0 h 1114719"/>
                <a:gd name="connsiteX1" fmla="*/ 1035097 w 1592456"/>
                <a:gd name="connsiteY1" fmla="*/ 0 h 1114719"/>
                <a:gd name="connsiteX2" fmla="*/ 1592456 w 1592456"/>
                <a:gd name="connsiteY2" fmla="*/ 557360 h 1114719"/>
                <a:gd name="connsiteX3" fmla="*/ 1035097 w 1592456"/>
                <a:gd name="connsiteY3" fmla="*/ 1114719 h 1114719"/>
                <a:gd name="connsiteX4" fmla="*/ 0 w 1592456"/>
                <a:gd name="connsiteY4" fmla="*/ 1114719 h 1114719"/>
                <a:gd name="connsiteX5" fmla="*/ 557360 w 1592456"/>
                <a:gd name="connsiteY5" fmla="*/ 557360 h 1114719"/>
                <a:gd name="connsiteX6" fmla="*/ 0 w 1592456"/>
                <a:gd name="connsiteY6" fmla="*/ 0 h 111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2456" h="1114719">
                  <a:moveTo>
                    <a:pt x="1592455" y="0"/>
                  </a:moveTo>
                  <a:lnTo>
                    <a:pt x="1592455" y="724568"/>
                  </a:lnTo>
                  <a:lnTo>
                    <a:pt x="796227" y="1114719"/>
                  </a:lnTo>
                  <a:lnTo>
                    <a:pt x="1" y="724568"/>
                  </a:lnTo>
                  <a:lnTo>
                    <a:pt x="1" y="0"/>
                  </a:lnTo>
                  <a:lnTo>
                    <a:pt x="796227" y="390152"/>
                  </a:lnTo>
                  <a:lnTo>
                    <a:pt x="1592455" y="0"/>
                  </a:lnTo>
                  <a:close/>
                </a:path>
              </a:pathLst>
            </a:custGeom>
            <a:solidFill>
              <a:schemeClr val="tx2"/>
            </a:solidFill>
            <a:ln>
              <a:solidFill>
                <a:schemeClr val="tx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956" tIns="578316" rIns="20955" bIns="578314" numCol="1" spcCol="1270" anchor="ctr" anchorCtr="0">
              <a:noAutofit/>
            </a:bodyPr>
            <a:lstStyle/>
            <a:p>
              <a:pPr marL="0" lvl="0" indent="0" algn="ctr" defTabSz="1466850">
                <a:lnSpc>
                  <a:spcPct val="90000"/>
                </a:lnSpc>
                <a:spcBef>
                  <a:spcPct val="0"/>
                </a:spcBef>
                <a:spcAft>
                  <a:spcPct val="35000"/>
                </a:spcAft>
                <a:buNone/>
              </a:pPr>
              <a:endParaRPr lang="en-US" sz="3300" kern="1200" dirty="0"/>
            </a:p>
          </p:txBody>
        </p:sp>
        <p:sp>
          <p:nvSpPr>
            <p:cNvPr id="7" name="Freeform: Shape 6">
              <a:extLst>
                <a:ext uri="{FF2B5EF4-FFF2-40B4-BE49-F238E27FC236}">
                  <a16:creationId xmlns:a16="http://schemas.microsoft.com/office/drawing/2014/main" id="{CD916FD7-F370-BE05-4B75-22FCD0E44162}"/>
                </a:ext>
              </a:extLst>
            </p:cNvPr>
            <p:cNvSpPr/>
            <p:nvPr/>
          </p:nvSpPr>
          <p:spPr>
            <a:xfrm>
              <a:off x="1956094" y="1646613"/>
              <a:ext cx="9400880" cy="1203770"/>
            </a:xfrm>
            <a:custGeom>
              <a:avLst/>
              <a:gdLst>
                <a:gd name="connsiteX0" fmla="*/ 172519 w 1035096"/>
                <a:gd name="connsiteY0" fmla="*/ 0 h 9400880"/>
                <a:gd name="connsiteX1" fmla="*/ 862577 w 1035096"/>
                <a:gd name="connsiteY1" fmla="*/ 0 h 9400880"/>
                <a:gd name="connsiteX2" fmla="*/ 1035096 w 1035096"/>
                <a:gd name="connsiteY2" fmla="*/ 172519 h 9400880"/>
                <a:gd name="connsiteX3" fmla="*/ 1035096 w 1035096"/>
                <a:gd name="connsiteY3" fmla="*/ 9400880 h 9400880"/>
                <a:gd name="connsiteX4" fmla="*/ 1035096 w 1035096"/>
                <a:gd name="connsiteY4" fmla="*/ 9400880 h 9400880"/>
                <a:gd name="connsiteX5" fmla="*/ 0 w 1035096"/>
                <a:gd name="connsiteY5" fmla="*/ 9400880 h 9400880"/>
                <a:gd name="connsiteX6" fmla="*/ 0 w 1035096"/>
                <a:gd name="connsiteY6" fmla="*/ 9400880 h 9400880"/>
                <a:gd name="connsiteX7" fmla="*/ 0 w 1035096"/>
                <a:gd name="connsiteY7" fmla="*/ 172519 h 9400880"/>
                <a:gd name="connsiteX8" fmla="*/ 172519 w 1035096"/>
                <a:gd name="connsiteY8" fmla="*/ 0 h 9400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5096" h="9400880">
                  <a:moveTo>
                    <a:pt x="1035096" y="1566844"/>
                  </a:moveTo>
                  <a:lnTo>
                    <a:pt x="1035096" y="7834036"/>
                  </a:lnTo>
                  <a:cubicBezTo>
                    <a:pt x="1035096" y="8699381"/>
                    <a:pt x="1026592" y="9400875"/>
                    <a:pt x="1016101" y="9400875"/>
                  </a:cubicBezTo>
                  <a:lnTo>
                    <a:pt x="0" y="9400875"/>
                  </a:lnTo>
                  <a:lnTo>
                    <a:pt x="0" y="9400875"/>
                  </a:lnTo>
                  <a:lnTo>
                    <a:pt x="0" y="5"/>
                  </a:lnTo>
                  <a:lnTo>
                    <a:pt x="0" y="5"/>
                  </a:lnTo>
                  <a:lnTo>
                    <a:pt x="1016101" y="5"/>
                  </a:lnTo>
                  <a:cubicBezTo>
                    <a:pt x="1026592" y="5"/>
                    <a:pt x="1035096" y="701499"/>
                    <a:pt x="1035096" y="1566844"/>
                  </a:cubicBezTo>
                  <a:close/>
                </a:path>
              </a:pathLst>
            </a:custGeom>
            <a:solidFill>
              <a:schemeClr val="tx2">
                <a:lumMod val="20000"/>
                <a:lumOff val="80000"/>
                <a:alpha val="90000"/>
              </a:schemeClr>
            </a:solidFill>
            <a:ln>
              <a:solidFill>
                <a:schemeClr val="tx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3793" tIns="60688" rIns="60688" bIns="60690" numCol="1" spcCol="1270" anchor="ctr" anchorCtr="0">
              <a:noAutofit/>
            </a:bodyPr>
            <a:lstStyle/>
            <a:p>
              <a:pPr marL="0" lvl="1" algn="l" defTabSz="711200">
                <a:lnSpc>
                  <a:spcPct val="90000"/>
                </a:lnSpc>
                <a:spcBef>
                  <a:spcPct val="0"/>
                </a:spcBef>
                <a:spcAft>
                  <a:spcPct val="15000"/>
                </a:spcAft>
              </a:pPr>
              <a:r>
                <a:rPr lang="en-US" sz="16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Initial Support</a:t>
              </a:r>
            </a:p>
            <a:p>
              <a:pPr marL="0" lvl="1" algn="l" defTabSz="711200">
                <a:lnSpc>
                  <a:spcPct val="90000"/>
                </a:lnSpc>
                <a:spcBef>
                  <a:spcPct val="0"/>
                </a:spcBef>
                <a:spcAft>
                  <a:spcPct val="15000"/>
                </a:spcAft>
              </a:pPr>
              <a:r>
                <a:rPr lang="en-US" sz="1600" kern="1200" dirty="0">
                  <a:effectLst/>
                  <a:latin typeface="Noto Sans" panose="020B0502040504020204" pitchFamily="34" charset="0"/>
                  <a:ea typeface="Noto Sans" panose="020B0502040504020204" pitchFamily="34" charset="0"/>
                  <a:cs typeface="Noto Sans" panose="020B0502040504020204" pitchFamily="34" charset="0"/>
                </a:rPr>
                <a:t>Provide assistance, such as clear instructions, models, examples, or visual aids. </a:t>
              </a:r>
              <a:endParaRPr lang="en-US" sz="1600" kern="1200" dirty="0">
                <a:latin typeface="Noto Sans" panose="020B0502040504020204" pitchFamily="34" charset="0"/>
                <a:ea typeface="Noto Sans" panose="020B0502040504020204" pitchFamily="34" charset="0"/>
                <a:cs typeface="Noto Sans" panose="020B0502040504020204" pitchFamily="34" charset="0"/>
              </a:endParaRPr>
            </a:p>
          </p:txBody>
        </p:sp>
        <p:sp>
          <p:nvSpPr>
            <p:cNvPr id="8" name="Freeform: Shape 7">
              <a:extLst>
                <a:ext uri="{FF2B5EF4-FFF2-40B4-BE49-F238E27FC236}">
                  <a16:creationId xmlns:a16="http://schemas.microsoft.com/office/drawing/2014/main" id="{49F46AB8-66C7-D3A3-3310-5BBA7391A6E0}"/>
                </a:ext>
              </a:extLst>
            </p:cNvPr>
            <p:cNvSpPr/>
            <p:nvPr/>
          </p:nvSpPr>
          <p:spPr>
            <a:xfrm>
              <a:off x="841375" y="3044727"/>
              <a:ext cx="1114720" cy="1592457"/>
            </a:xfrm>
            <a:custGeom>
              <a:avLst/>
              <a:gdLst>
                <a:gd name="connsiteX0" fmla="*/ 0 w 1592456"/>
                <a:gd name="connsiteY0" fmla="*/ 0 h 1114719"/>
                <a:gd name="connsiteX1" fmla="*/ 1035097 w 1592456"/>
                <a:gd name="connsiteY1" fmla="*/ 0 h 1114719"/>
                <a:gd name="connsiteX2" fmla="*/ 1592456 w 1592456"/>
                <a:gd name="connsiteY2" fmla="*/ 557360 h 1114719"/>
                <a:gd name="connsiteX3" fmla="*/ 1035097 w 1592456"/>
                <a:gd name="connsiteY3" fmla="*/ 1114719 h 1114719"/>
                <a:gd name="connsiteX4" fmla="*/ 0 w 1592456"/>
                <a:gd name="connsiteY4" fmla="*/ 1114719 h 1114719"/>
                <a:gd name="connsiteX5" fmla="*/ 557360 w 1592456"/>
                <a:gd name="connsiteY5" fmla="*/ 557360 h 1114719"/>
                <a:gd name="connsiteX6" fmla="*/ 0 w 1592456"/>
                <a:gd name="connsiteY6" fmla="*/ 0 h 111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2456" h="1114719">
                  <a:moveTo>
                    <a:pt x="1592455" y="0"/>
                  </a:moveTo>
                  <a:lnTo>
                    <a:pt x="1592455" y="724568"/>
                  </a:lnTo>
                  <a:lnTo>
                    <a:pt x="796227" y="1114719"/>
                  </a:lnTo>
                  <a:lnTo>
                    <a:pt x="1" y="724568"/>
                  </a:lnTo>
                  <a:lnTo>
                    <a:pt x="1" y="0"/>
                  </a:lnTo>
                  <a:lnTo>
                    <a:pt x="796227" y="390152"/>
                  </a:lnTo>
                  <a:lnTo>
                    <a:pt x="1592455" y="0"/>
                  </a:lnTo>
                  <a:close/>
                </a:path>
              </a:pathLst>
            </a:custGeom>
            <a:solidFill>
              <a:schemeClr val="tx2">
                <a:lumMod val="75000"/>
              </a:schemeClr>
            </a:solidFill>
            <a:ln>
              <a:solidFill>
                <a:schemeClr val="tx2">
                  <a:lumMod val="75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956" tIns="578316" rIns="20955" bIns="578314" numCol="1" spcCol="1270" anchor="ctr" anchorCtr="0">
              <a:noAutofit/>
            </a:bodyPr>
            <a:lstStyle/>
            <a:p>
              <a:pPr marL="0" lvl="0" indent="0" algn="ctr" defTabSz="1466850">
                <a:lnSpc>
                  <a:spcPct val="90000"/>
                </a:lnSpc>
                <a:spcBef>
                  <a:spcPct val="0"/>
                </a:spcBef>
                <a:spcAft>
                  <a:spcPct val="35000"/>
                </a:spcAft>
                <a:buNone/>
              </a:pPr>
              <a:endParaRPr lang="en-US" sz="3300" kern="1200" dirty="0"/>
            </a:p>
          </p:txBody>
        </p:sp>
        <p:sp>
          <p:nvSpPr>
            <p:cNvPr id="9" name="Freeform: Shape 8">
              <a:extLst>
                <a:ext uri="{FF2B5EF4-FFF2-40B4-BE49-F238E27FC236}">
                  <a16:creationId xmlns:a16="http://schemas.microsoft.com/office/drawing/2014/main" id="{66DAF56B-C093-D194-BAAA-9A77C52F8160}"/>
                </a:ext>
              </a:extLst>
            </p:cNvPr>
            <p:cNvSpPr/>
            <p:nvPr/>
          </p:nvSpPr>
          <p:spPr>
            <a:xfrm>
              <a:off x="1956094" y="3044729"/>
              <a:ext cx="9400880" cy="1203772"/>
            </a:xfrm>
            <a:custGeom>
              <a:avLst/>
              <a:gdLst>
                <a:gd name="connsiteX0" fmla="*/ 172519 w 1035096"/>
                <a:gd name="connsiteY0" fmla="*/ 0 h 9400880"/>
                <a:gd name="connsiteX1" fmla="*/ 862577 w 1035096"/>
                <a:gd name="connsiteY1" fmla="*/ 0 h 9400880"/>
                <a:gd name="connsiteX2" fmla="*/ 1035096 w 1035096"/>
                <a:gd name="connsiteY2" fmla="*/ 172519 h 9400880"/>
                <a:gd name="connsiteX3" fmla="*/ 1035096 w 1035096"/>
                <a:gd name="connsiteY3" fmla="*/ 9400880 h 9400880"/>
                <a:gd name="connsiteX4" fmla="*/ 1035096 w 1035096"/>
                <a:gd name="connsiteY4" fmla="*/ 9400880 h 9400880"/>
                <a:gd name="connsiteX5" fmla="*/ 0 w 1035096"/>
                <a:gd name="connsiteY5" fmla="*/ 9400880 h 9400880"/>
                <a:gd name="connsiteX6" fmla="*/ 0 w 1035096"/>
                <a:gd name="connsiteY6" fmla="*/ 9400880 h 9400880"/>
                <a:gd name="connsiteX7" fmla="*/ 0 w 1035096"/>
                <a:gd name="connsiteY7" fmla="*/ 172519 h 9400880"/>
                <a:gd name="connsiteX8" fmla="*/ 172519 w 1035096"/>
                <a:gd name="connsiteY8" fmla="*/ 0 h 9400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5096" h="9400880">
                  <a:moveTo>
                    <a:pt x="1035096" y="1566844"/>
                  </a:moveTo>
                  <a:lnTo>
                    <a:pt x="1035096" y="7834036"/>
                  </a:lnTo>
                  <a:cubicBezTo>
                    <a:pt x="1035096" y="8699381"/>
                    <a:pt x="1026592" y="9400875"/>
                    <a:pt x="1016101" y="9400875"/>
                  </a:cubicBezTo>
                  <a:lnTo>
                    <a:pt x="0" y="9400875"/>
                  </a:lnTo>
                  <a:lnTo>
                    <a:pt x="0" y="9400875"/>
                  </a:lnTo>
                  <a:lnTo>
                    <a:pt x="0" y="5"/>
                  </a:lnTo>
                  <a:lnTo>
                    <a:pt x="0" y="5"/>
                  </a:lnTo>
                  <a:lnTo>
                    <a:pt x="1016101" y="5"/>
                  </a:lnTo>
                  <a:cubicBezTo>
                    <a:pt x="1026592" y="5"/>
                    <a:pt x="1035096" y="701499"/>
                    <a:pt x="1035096" y="1566844"/>
                  </a:cubicBezTo>
                  <a:close/>
                </a:path>
              </a:pathLst>
            </a:custGeom>
            <a:solidFill>
              <a:schemeClr val="tx2">
                <a:lumMod val="20000"/>
                <a:lumOff val="80000"/>
                <a:alpha val="90000"/>
              </a:schemeClr>
            </a:solidFill>
            <a:ln>
              <a:solidFill>
                <a:schemeClr val="tx2">
                  <a:lumMod val="7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3793" tIns="60688" rIns="60688" bIns="60690" numCol="1" spcCol="1270" anchor="ctr" anchorCtr="0">
              <a:noAutofit/>
            </a:bodyPr>
            <a:lstStyle/>
            <a:p>
              <a:pPr marL="0" lvl="1" algn="l" defTabSz="711200">
                <a:lnSpc>
                  <a:spcPct val="90000"/>
                </a:lnSpc>
                <a:spcBef>
                  <a:spcPct val="0"/>
                </a:spcBef>
                <a:spcAft>
                  <a:spcPct val="15000"/>
                </a:spcAft>
              </a:pPr>
              <a:r>
                <a:rPr lang="en-US" sz="16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Gradual Reduction of Support</a:t>
              </a:r>
            </a:p>
            <a:p>
              <a:pPr marL="0" lvl="1" algn="l" defTabSz="711200">
                <a:lnSpc>
                  <a:spcPct val="90000"/>
                </a:lnSpc>
                <a:spcBef>
                  <a:spcPct val="0"/>
                </a:spcBef>
                <a:spcAft>
                  <a:spcPct val="15000"/>
                </a:spcAft>
              </a:pPr>
              <a:r>
                <a:rPr lang="en-US" sz="1600" kern="1200" dirty="0">
                  <a:effectLst/>
                  <a:latin typeface="Noto Sans" panose="020B0502040504020204" pitchFamily="34" charset="0"/>
                  <a:ea typeface="Noto Sans" panose="020B0502040504020204" pitchFamily="34" charset="0"/>
                  <a:cs typeface="Noto Sans" panose="020B0502040504020204" pitchFamily="34" charset="0"/>
                </a:rPr>
                <a:t>As youth gain understanding and competence, the support is gradually withdrawn, allowing them to take on more responsibility for their learning.</a:t>
              </a:r>
              <a:endParaRPr lang="en-US" sz="1600" kern="1200" dirty="0">
                <a:latin typeface="Noto Sans" panose="020B0502040504020204" pitchFamily="34" charset="0"/>
                <a:ea typeface="Noto Sans" panose="020B0502040504020204" pitchFamily="34" charset="0"/>
                <a:cs typeface="Noto Sans" panose="020B0502040504020204" pitchFamily="34" charset="0"/>
              </a:endParaRPr>
            </a:p>
          </p:txBody>
        </p:sp>
        <p:sp>
          <p:nvSpPr>
            <p:cNvPr id="10" name="Freeform: Shape 9">
              <a:extLst>
                <a:ext uri="{FF2B5EF4-FFF2-40B4-BE49-F238E27FC236}">
                  <a16:creationId xmlns:a16="http://schemas.microsoft.com/office/drawing/2014/main" id="{813C3A3D-5D7D-8F1E-018C-B4DD643D7ADA}"/>
                </a:ext>
              </a:extLst>
            </p:cNvPr>
            <p:cNvSpPr/>
            <p:nvPr/>
          </p:nvSpPr>
          <p:spPr>
            <a:xfrm>
              <a:off x="841375" y="4442843"/>
              <a:ext cx="1114720" cy="1592457"/>
            </a:xfrm>
            <a:custGeom>
              <a:avLst/>
              <a:gdLst>
                <a:gd name="connsiteX0" fmla="*/ 0 w 1592456"/>
                <a:gd name="connsiteY0" fmla="*/ 0 h 1114719"/>
                <a:gd name="connsiteX1" fmla="*/ 1035097 w 1592456"/>
                <a:gd name="connsiteY1" fmla="*/ 0 h 1114719"/>
                <a:gd name="connsiteX2" fmla="*/ 1592456 w 1592456"/>
                <a:gd name="connsiteY2" fmla="*/ 557360 h 1114719"/>
                <a:gd name="connsiteX3" fmla="*/ 1035097 w 1592456"/>
                <a:gd name="connsiteY3" fmla="*/ 1114719 h 1114719"/>
                <a:gd name="connsiteX4" fmla="*/ 0 w 1592456"/>
                <a:gd name="connsiteY4" fmla="*/ 1114719 h 1114719"/>
                <a:gd name="connsiteX5" fmla="*/ 557360 w 1592456"/>
                <a:gd name="connsiteY5" fmla="*/ 557360 h 1114719"/>
                <a:gd name="connsiteX6" fmla="*/ 0 w 1592456"/>
                <a:gd name="connsiteY6" fmla="*/ 0 h 111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2456" h="1114719">
                  <a:moveTo>
                    <a:pt x="1592455" y="0"/>
                  </a:moveTo>
                  <a:lnTo>
                    <a:pt x="1592455" y="724568"/>
                  </a:lnTo>
                  <a:lnTo>
                    <a:pt x="796227" y="1114719"/>
                  </a:lnTo>
                  <a:lnTo>
                    <a:pt x="1" y="724568"/>
                  </a:lnTo>
                  <a:lnTo>
                    <a:pt x="1" y="0"/>
                  </a:lnTo>
                  <a:lnTo>
                    <a:pt x="796227" y="390152"/>
                  </a:lnTo>
                  <a:lnTo>
                    <a:pt x="1592455" y="0"/>
                  </a:lnTo>
                  <a:close/>
                </a:path>
              </a:pathLst>
            </a:custGeom>
            <a:solidFill>
              <a:schemeClr val="tx2">
                <a:lumMod val="50000"/>
              </a:schemeClr>
            </a:solidFill>
            <a:ln>
              <a:solidFill>
                <a:schemeClr val="tx2">
                  <a:lumMod val="5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956" tIns="578316" rIns="20955" bIns="578314" numCol="1" spcCol="1270" anchor="ctr" anchorCtr="0">
              <a:noAutofit/>
            </a:bodyPr>
            <a:lstStyle/>
            <a:p>
              <a:pPr marL="0" lvl="0" indent="0" algn="ctr" defTabSz="1466850">
                <a:lnSpc>
                  <a:spcPct val="90000"/>
                </a:lnSpc>
                <a:spcBef>
                  <a:spcPct val="0"/>
                </a:spcBef>
                <a:spcAft>
                  <a:spcPct val="35000"/>
                </a:spcAft>
                <a:buNone/>
              </a:pPr>
              <a:endParaRPr lang="en-US" sz="3300" kern="1200" dirty="0"/>
            </a:p>
          </p:txBody>
        </p:sp>
        <p:sp>
          <p:nvSpPr>
            <p:cNvPr id="11" name="Freeform: Shape 10">
              <a:extLst>
                <a:ext uri="{FF2B5EF4-FFF2-40B4-BE49-F238E27FC236}">
                  <a16:creationId xmlns:a16="http://schemas.microsoft.com/office/drawing/2014/main" id="{0B125E2D-A0EF-ADCB-B487-99D78A7934F9}"/>
                </a:ext>
              </a:extLst>
            </p:cNvPr>
            <p:cNvSpPr/>
            <p:nvPr/>
          </p:nvSpPr>
          <p:spPr>
            <a:xfrm>
              <a:off x="1956094" y="4442845"/>
              <a:ext cx="9400880" cy="1398113"/>
            </a:xfrm>
            <a:custGeom>
              <a:avLst/>
              <a:gdLst>
                <a:gd name="connsiteX0" fmla="*/ 172519 w 1035096"/>
                <a:gd name="connsiteY0" fmla="*/ 0 h 9400880"/>
                <a:gd name="connsiteX1" fmla="*/ 862577 w 1035096"/>
                <a:gd name="connsiteY1" fmla="*/ 0 h 9400880"/>
                <a:gd name="connsiteX2" fmla="*/ 1035096 w 1035096"/>
                <a:gd name="connsiteY2" fmla="*/ 172519 h 9400880"/>
                <a:gd name="connsiteX3" fmla="*/ 1035096 w 1035096"/>
                <a:gd name="connsiteY3" fmla="*/ 9400880 h 9400880"/>
                <a:gd name="connsiteX4" fmla="*/ 1035096 w 1035096"/>
                <a:gd name="connsiteY4" fmla="*/ 9400880 h 9400880"/>
                <a:gd name="connsiteX5" fmla="*/ 0 w 1035096"/>
                <a:gd name="connsiteY5" fmla="*/ 9400880 h 9400880"/>
                <a:gd name="connsiteX6" fmla="*/ 0 w 1035096"/>
                <a:gd name="connsiteY6" fmla="*/ 9400880 h 9400880"/>
                <a:gd name="connsiteX7" fmla="*/ 0 w 1035096"/>
                <a:gd name="connsiteY7" fmla="*/ 172519 h 9400880"/>
                <a:gd name="connsiteX8" fmla="*/ 172519 w 1035096"/>
                <a:gd name="connsiteY8" fmla="*/ 0 h 9400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5096" h="9400880">
                  <a:moveTo>
                    <a:pt x="1035096" y="1566844"/>
                  </a:moveTo>
                  <a:lnTo>
                    <a:pt x="1035096" y="7834036"/>
                  </a:lnTo>
                  <a:cubicBezTo>
                    <a:pt x="1035096" y="8699381"/>
                    <a:pt x="1026592" y="9400875"/>
                    <a:pt x="1016101" y="9400875"/>
                  </a:cubicBezTo>
                  <a:lnTo>
                    <a:pt x="0" y="9400875"/>
                  </a:lnTo>
                  <a:lnTo>
                    <a:pt x="0" y="9400875"/>
                  </a:lnTo>
                  <a:lnTo>
                    <a:pt x="0" y="5"/>
                  </a:lnTo>
                  <a:lnTo>
                    <a:pt x="0" y="5"/>
                  </a:lnTo>
                  <a:lnTo>
                    <a:pt x="1016101" y="5"/>
                  </a:lnTo>
                  <a:cubicBezTo>
                    <a:pt x="1026592" y="5"/>
                    <a:pt x="1035096" y="701499"/>
                    <a:pt x="1035096" y="1566844"/>
                  </a:cubicBezTo>
                  <a:close/>
                </a:path>
              </a:pathLst>
            </a:custGeom>
            <a:solidFill>
              <a:schemeClr val="tx2">
                <a:lumMod val="20000"/>
                <a:lumOff val="80000"/>
                <a:alpha val="90000"/>
              </a:schemeClr>
            </a:solidFill>
            <a:ln>
              <a:solidFill>
                <a:schemeClr val="tx2">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3793" tIns="60688" rIns="60688" bIns="60691" numCol="1" spcCol="1270" anchor="ctr" anchorCtr="0">
              <a:noAutofit/>
            </a:bodyPr>
            <a:lstStyle/>
            <a:p>
              <a:pPr marL="0" lvl="1" algn="l" defTabSz="711200">
                <a:lnSpc>
                  <a:spcPct val="90000"/>
                </a:lnSpc>
                <a:spcBef>
                  <a:spcPct val="0"/>
                </a:spcBef>
                <a:spcAft>
                  <a:spcPct val="15000"/>
                </a:spcAft>
              </a:pPr>
              <a:r>
                <a:rPr lang="en-US" sz="16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Focus on the Zone of Proximal Development (ZPD)</a:t>
              </a:r>
            </a:p>
            <a:p>
              <a:pPr marL="0" lvl="1" algn="l" defTabSz="711200">
                <a:lnSpc>
                  <a:spcPct val="90000"/>
                </a:lnSpc>
                <a:spcBef>
                  <a:spcPct val="0"/>
                </a:spcBef>
                <a:spcAft>
                  <a:spcPct val="15000"/>
                </a:spcAft>
              </a:pPr>
              <a:r>
                <a:rPr lang="en-US" sz="1600" kern="1200" dirty="0">
                  <a:effectLst/>
                  <a:latin typeface="Noto Sans" panose="020B0502040504020204" pitchFamily="34" charset="0"/>
                  <a:ea typeface="Noto Sans" panose="020B0502040504020204" pitchFamily="34" charset="0"/>
                  <a:cs typeface="Noto Sans" panose="020B0502040504020204" pitchFamily="34" charset="0"/>
                </a:rPr>
                <a:t>Scaffolding aligns with the ZPD, which is the space between what youth can do independently and what they can achieve with guidance. </a:t>
              </a:r>
              <a:r>
                <a:rPr lang="en-US" sz="1600" kern="1200" dirty="0">
                  <a:latin typeface="Noto Sans" panose="020B0502040504020204" pitchFamily="34" charset="0"/>
                  <a:ea typeface="Noto Sans" panose="020B0502040504020204" pitchFamily="34" charset="0"/>
                  <a:cs typeface="Noto Sans" panose="020B0502040504020204" pitchFamily="34" charset="0"/>
                </a:rPr>
                <a:t>The ZPD</a:t>
              </a:r>
              <a:r>
                <a:rPr lang="en-US" sz="1600" b="0" i="0" kern="1200" dirty="0">
                  <a:effectLst/>
                  <a:latin typeface="Noto Sans" panose="020B0502040504020204" pitchFamily="34" charset="0"/>
                  <a:ea typeface="Noto Sans" panose="020B0502040504020204" pitchFamily="34" charset="0"/>
                  <a:cs typeface="Noto Sans" panose="020B0502040504020204" pitchFamily="34" charset="0"/>
                </a:rPr>
                <a:t> emphasizes that learning is most effective when tasks are challenging but achievable with support, promoting growth and development. </a:t>
              </a:r>
              <a:endParaRPr lang="en-US" sz="1600" kern="1200" dirty="0">
                <a:latin typeface="Noto Sans" panose="020B0502040504020204" pitchFamily="34" charset="0"/>
                <a:ea typeface="Noto Sans" panose="020B0502040504020204" pitchFamily="34" charset="0"/>
                <a:cs typeface="Noto Sans" panose="020B0502040504020204" pitchFamily="34" charset="0"/>
              </a:endParaRPr>
            </a:p>
          </p:txBody>
        </p:sp>
      </p:grpSp>
      <p:sp>
        <p:nvSpPr>
          <p:cNvPr id="3" name="Title 2">
            <a:extLst>
              <a:ext uri="{FF2B5EF4-FFF2-40B4-BE49-F238E27FC236}">
                <a16:creationId xmlns:a16="http://schemas.microsoft.com/office/drawing/2014/main" id="{35E652EA-F7B6-E65A-37CC-4162AD1F888D}"/>
              </a:ext>
            </a:extLst>
          </p:cNvPr>
          <p:cNvSpPr>
            <a:spLocks noGrp="1"/>
          </p:cNvSpPr>
          <p:nvPr>
            <p:ph type="title"/>
          </p:nvPr>
        </p:nvSpPr>
        <p:spPr/>
        <p:txBody>
          <a:bodyPr/>
          <a:lstStyle/>
          <a:p>
            <a:r>
              <a:rPr lang="en-US" dirty="0"/>
              <a:t>Scaffolding: </a:t>
            </a:r>
            <a:r>
              <a:rPr lang="en-US" dirty="0">
                <a:solidFill>
                  <a:schemeClr val="tx2"/>
                </a:solidFill>
              </a:rPr>
              <a:t>How Does it Work?</a:t>
            </a:r>
            <a:endParaRPr lang="en-US" dirty="0"/>
          </a:p>
        </p:txBody>
      </p:sp>
    </p:spTree>
    <p:extLst>
      <p:ext uri="{BB962C8B-B14F-4D97-AF65-F5344CB8AC3E}">
        <p14:creationId xmlns:p14="http://schemas.microsoft.com/office/powerpoint/2010/main" val="36202745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EBEE7-65A2-833D-25B7-97314078D934}"/>
              </a:ext>
            </a:extLst>
          </p:cNvPr>
          <p:cNvSpPr>
            <a:spLocks noGrp="1"/>
          </p:cNvSpPr>
          <p:nvPr>
            <p:ph type="title"/>
          </p:nvPr>
        </p:nvSpPr>
        <p:spPr/>
        <p:txBody>
          <a:bodyPr/>
          <a:lstStyle/>
          <a:p>
            <a:r>
              <a:rPr lang="en-US" dirty="0"/>
              <a:t>Scaffolding: </a:t>
            </a:r>
            <a:r>
              <a:rPr lang="en-US" dirty="0">
                <a:solidFill>
                  <a:schemeClr val="tx2"/>
                </a:solidFill>
              </a:rPr>
              <a:t>Examples</a:t>
            </a:r>
            <a:endParaRPr lang="en-US" dirty="0"/>
          </a:p>
        </p:txBody>
      </p:sp>
      <p:sp>
        <p:nvSpPr>
          <p:cNvPr id="3" name="Content Placeholder 2">
            <a:extLst>
              <a:ext uri="{FF2B5EF4-FFF2-40B4-BE49-F238E27FC236}">
                <a16:creationId xmlns:a16="http://schemas.microsoft.com/office/drawing/2014/main" id="{8E7057AC-CDD8-061F-C0C9-807CE789E66C}"/>
              </a:ext>
            </a:extLst>
          </p:cNvPr>
          <p:cNvSpPr>
            <a:spLocks noGrp="1"/>
          </p:cNvSpPr>
          <p:nvPr>
            <p:ph sz="half" idx="1"/>
          </p:nvPr>
        </p:nvSpPr>
        <p:spPr>
          <a:xfrm>
            <a:off x="838200" y="1737360"/>
            <a:ext cx="6135806" cy="4389120"/>
          </a:xfrm>
        </p:spPr>
        <p:txBody>
          <a:bodyPr>
            <a:normAutofit lnSpcReduction="10000"/>
          </a:bodyPr>
          <a:lstStyle/>
          <a:p>
            <a:pPr marL="0" indent="0">
              <a:buNone/>
            </a:pPr>
            <a:r>
              <a:rPr lang="en-US" dirty="0"/>
              <a:t>How can you incorporate scaffolding into your programming?</a:t>
            </a:r>
          </a:p>
          <a:p>
            <a:r>
              <a:rPr lang="en-US" dirty="0"/>
              <a:t>Breaking down complex tasks into smaller steps</a:t>
            </a:r>
          </a:p>
          <a:p>
            <a:r>
              <a:rPr lang="en-US" dirty="0"/>
              <a:t>Providing templates or outlines</a:t>
            </a:r>
          </a:p>
          <a:p>
            <a:r>
              <a:rPr lang="en-US" dirty="0"/>
              <a:t>Using visual aids or graphic organizers</a:t>
            </a:r>
          </a:p>
          <a:p>
            <a:r>
              <a:rPr lang="en-US" dirty="0"/>
              <a:t>Modeling the process or thinking aloud</a:t>
            </a:r>
          </a:p>
          <a:p>
            <a:r>
              <a:rPr lang="en-US" dirty="0"/>
              <a:t>Offering feedback and guidance</a:t>
            </a:r>
          </a:p>
          <a:p>
            <a:r>
              <a:rPr lang="en-US" dirty="0"/>
              <a:t>Encouraging collaboration and peer support </a:t>
            </a:r>
          </a:p>
          <a:p>
            <a:r>
              <a:rPr lang="en-US" dirty="0"/>
              <a:t>Activating prior knowledge</a:t>
            </a:r>
          </a:p>
          <a:p>
            <a:r>
              <a:rPr lang="en-US" dirty="0"/>
              <a:t>Providing vocabulary lists or definitions </a:t>
            </a:r>
          </a:p>
        </p:txBody>
      </p:sp>
      <p:pic>
        <p:nvPicPr>
          <p:cNvPr id="5" name="Content Placeholder 4">
            <a:extLst>
              <a:ext uri="{FF2B5EF4-FFF2-40B4-BE49-F238E27FC236}">
                <a16:creationId xmlns:a16="http://schemas.microsoft.com/office/drawing/2014/main" id="{D478C917-B08C-1009-A364-A19751313E12}"/>
              </a:ext>
            </a:extLst>
          </p:cNvPr>
          <p:cNvPicPr>
            <a:picLocks noGrp="1" noChangeAspect="1"/>
          </p:cNvPicPr>
          <p:nvPr>
            <p:ph sz="half" idx="2"/>
          </p:nvPr>
        </p:nvPicPr>
        <p:blipFill>
          <a:blip r:embed="rId2"/>
          <a:stretch>
            <a:fillRect/>
          </a:stretch>
        </p:blipFill>
        <p:spPr>
          <a:xfrm>
            <a:off x="7137779" y="1737361"/>
            <a:ext cx="3844263" cy="4389119"/>
          </a:xfrm>
          <a:prstGeom prst="rect">
            <a:avLst/>
          </a:prstGeom>
        </p:spPr>
      </p:pic>
    </p:spTree>
    <p:extLst>
      <p:ext uri="{BB962C8B-B14F-4D97-AF65-F5344CB8AC3E}">
        <p14:creationId xmlns:p14="http://schemas.microsoft.com/office/powerpoint/2010/main" val="40418034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02BC9B7-CEB8-358E-5037-EFED83993E4F}"/>
              </a:ext>
            </a:extLst>
          </p:cNvPr>
          <p:cNvSpPr>
            <a:spLocks noGrp="1"/>
          </p:cNvSpPr>
          <p:nvPr>
            <p:ph idx="1"/>
          </p:nvPr>
        </p:nvSpPr>
        <p:spPr/>
        <p:txBody>
          <a:bodyPr>
            <a:normAutofit lnSpcReduction="10000"/>
          </a:bodyPr>
          <a:lstStyle/>
          <a:p>
            <a:pPr marL="0" indent="0">
              <a:buNone/>
            </a:pPr>
            <a:r>
              <a:rPr lang="en-US" dirty="0"/>
              <a:t>There are two different reflection question; half of the groups will work on question one and the rest of the groups will work on question two.</a:t>
            </a:r>
          </a:p>
          <a:p>
            <a:pPr marL="0" indent="0">
              <a:buNone/>
            </a:pPr>
            <a:endParaRPr lang="en-US" dirty="0"/>
          </a:p>
          <a:p>
            <a:pPr marL="0" indent="0">
              <a:buNone/>
            </a:pPr>
            <a:r>
              <a:rPr lang="en-US" dirty="0"/>
              <a:t>After reading the reflection question, each group will have five minutes to generate and discuss 30 ideas. </a:t>
            </a:r>
          </a:p>
          <a:p>
            <a:pPr marL="0" indent="0">
              <a:buNone/>
            </a:pPr>
            <a:endParaRPr lang="en-US" dirty="0"/>
          </a:p>
          <a:p>
            <a:pPr marL="0" indent="0">
              <a:buNone/>
            </a:pPr>
            <a:r>
              <a:rPr lang="en-US" dirty="0"/>
              <a:t>Write your ideas on the flipchart. </a:t>
            </a:r>
          </a:p>
          <a:p>
            <a:pPr marL="0" indent="0">
              <a:buNone/>
            </a:pPr>
            <a:endParaRPr lang="en-US" dirty="0"/>
          </a:p>
          <a:p>
            <a:pPr marL="0" indent="0">
              <a:buNone/>
            </a:pPr>
            <a:r>
              <a:rPr lang="en-US" b="1" dirty="0">
                <a:solidFill>
                  <a:schemeClr val="tx2"/>
                </a:solidFill>
              </a:rPr>
              <a:t>Debrief: </a:t>
            </a:r>
            <a:r>
              <a:rPr lang="en-US" dirty="0"/>
              <a:t>Identify any surprises, similarities, and differences between the responses to the reflection questions.</a:t>
            </a:r>
          </a:p>
        </p:txBody>
      </p:sp>
      <p:sp>
        <p:nvSpPr>
          <p:cNvPr id="3" name="Title 2">
            <a:extLst>
              <a:ext uri="{FF2B5EF4-FFF2-40B4-BE49-F238E27FC236}">
                <a16:creationId xmlns:a16="http://schemas.microsoft.com/office/drawing/2014/main" id="{95672E55-96F2-FBAA-499F-EE55A1BB7F87}"/>
              </a:ext>
            </a:extLst>
          </p:cNvPr>
          <p:cNvSpPr>
            <a:spLocks noGrp="1"/>
          </p:cNvSpPr>
          <p:nvPr>
            <p:ph type="title"/>
          </p:nvPr>
        </p:nvSpPr>
        <p:spPr/>
        <p:txBody>
          <a:bodyPr/>
          <a:lstStyle/>
          <a:p>
            <a:r>
              <a:rPr lang="en-US" dirty="0"/>
              <a:t>Warm-Up</a:t>
            </a:r>
          </a:p>
        </p:txBody>
      </p:sp>
    </p:spTree>
    <p:extLst>
      <p:ext uri="{BB962C8B-B14F-4D97-AF65-F5344CB8AC3E}">
        <p14:creationId xmlns:p14="http://schemas.microsoft.com/office/powerpoint/2010/main" val="12636456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69068-8569-3AC2-E2EC-EFA026D39365}"/>
              </a:ext>
            </a:extLst>
          </p:cNvPr>
          <p:cNvSpPr>
            <a:spLocks noGrp="1"/>
          </p:cNvSpPr>
          <p:nvPr>
            <p:ph type="title"/>
          </p:nvPr>
        </p:nvSpPr>
        <p:spPr/>
        <p:txBody>
          <a:bodyPr/>
          <a:lstStyle/>
          <a:p>
            <a:r>
              <a:rPr lang="en-US" dirty="0"/>
              <a:t>Scaffolding: </a:t>
            </a:r>
            <a:r>
              <a:rPr lang="en-US" dirty="0">
                <a:solidFill>
                  <a:schemeClr val="tx2"/>
                </a:solidFill>
              </a:rPr>
              <a:t>Benefits</a:t>
            </a:r>
            <a:endParaRPr lang="en-US" dirty="0"/>
          </a:p>
        </p:txBody>
      </p:sp>
      <p:sp>
        <p:nvSpPr>
          <p:cNvPr id="3" name="Content Placeholder 2">
            <a:extLst>
              <a:ext uri="{FF2B5EF4-FFF2-40B4-BE49-F238E27FC236}">
                <a16:creationId xmlns:a16="http://schemas.microsoft.com/office/drawing/2014/main" id="{1705E36D-61BC-3457-6791-9423753AA014}"/>
              </a:ext>
            </a:extLst>
          </p:cNvPr>
          <p:cNvSpPr>
            <a:spLocks noGrp="1"/>
          </p:cNvSpPr>
          <p:nvPr>
            <p:ph sz="half" idx="1"/>
          </p:nvPr>
        </p:nvSpPr>
        <p:spPr/>
        <p:txBody>
          <a:bodyPr/>
          <a:lstStyle/>
          <a:p>
            <a:pPr marL="0" indent="0">
              <a:buNone/>
            </a:pPr>
            <a:r>
              <a:rPr lang="en-US" dirty="0"/>
              <a:t>What are the benefits of scaffolding?</a:t>
            </a:r>
          </a:p>
          <a:p>
            <a:r>
              <a:rPr lang="en-US" dirty="0"/>
              <a:t>Increased youth engagement and motivation</a:t>
            </a:r>
          </a:p>
          <a:p>
            <a:r>
              <a:rPr lang="en-US" dirty="0"/>
              <a:t>Improved learning outcomes</a:t>
            </a:r>
          </a:p>
          <a:p>
            <a:r>
              <a:rPr lang="en-US" dirty="0"/>
              <a:t>Development of independent learning skills</a:t>
            </a:r>
          </a:p>
          <a:p>
            <a:r>
              <a:rPr lang="en-US" dirty="0"/>
              <a:t>Enhanced self-regulation and self-efficacy</a:t>
            </a:r>
          </a:p>
        </p:txBody>
      </p:sp>
      <p:pic>
        <p:nvPicPr>
          <p:cNvPr id="5" name="Content Placeholder 4" descr="A group of potted plants with a arrow pointing to the top&#10;&#10;AI-generated content may be incorrect.">
            <a:extLst>
              <a:ext uri="{FF2B5EF4-FFF2-40B4-BE49-F238E27FC236}">
                <a16:creationId xmlns:a16="http://schemas.microsoft.com/office/drawing/2014/main" id="{DC84584E-CA68-9F99-0C3A-25722D02C4E6}"/>
              </a:ext>
            </a:extLst>
          </p:cNvPr>
          <p:cNvPicPr>
            <a:picLocks noGrp="1" noChangeAspect="1"/>
          </p:cNvPicPr>
          <p:nvPr>
            <p:ph sz="half" idx="2"/>
          </p:nvPr>
        </p:nvPicPr>
        <p:blipFill>
          <a:blip r:embed="rId2"/>
          <a:stretch>
            <a:fillRect/>
          </a:stretch>
        </p:blipFill>
        <p:spPr>
          <a:xfrm>
            <a:off x="6172202" y="1737360"/>
            <a:ext cx="4397809" cy="3900391"/>
          </a:xfrm>
          <a:prstGeom prst="rect">
            <a:avLst/>
          </a:prstGeom>
        </p:spPr>
      </p:pic>
    </p:spTree>
    <p:extLst>
      <p:ext uri="{BB962C8B-B14F-4D97-AF65-F5344CB8AC3E}">
        <p14:creationId xmlns:p14="http://schemas.microsoft.com/office/powerpoint/2010/main" val="38324102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B0B08-1BA2-3EBD-7EF2-E45A4457F1B3}"/>
              </a:ext>
            </a:extLst>
          </p:cNvPr>
          <p:cNvSpPr>
            <a:spLocks noGrp="1"/>
          </p:cNvSpPr>
          <p:nvPr>
            <p:ph type="title"/>
          </p:nvPr>
        </p:nvSpPr>
        <p:spPr/>
        <p:txBody>
          <a:bodyPr/>
          <a:lstStyle/>
          <a:p>
            <a:r>
              <a:rPr lang="en-US" dirty="0"/>
              <a:t>Additional Strategies</a:t>
            </a:r>
          </a:p>
        </p:txBody>
      </p:sp>
      <p:sp>
        <p:nvSpPr>
          <p:cNvPr id="3" name="Content Placeholder 2">
            <a:extLst>
              <a:ext uri="{FF2B5EF4-FFF2-40B4-BE49-F238E27FC236}">
                <a16:creationId xmlns:a16="http://schemas.microsoft.com/office/drawing/2014/main" id="{8C296FDC-CA45-848B-9D14-F2B4A0B2F471}"/>
              </a:ext>
            </a:extLst>
          </p:cNvPr>
          <p:cNvSpPr>
            <a:spLocks noGrp="1"/>
          </p:cNvSpPr>
          <p:nvPr>
            <p:ph sz="half" idx="1"/>
          </p:nvPr>
        </p:nvSpPr>
        <p:spPr/>
        <p:txBody>
          <a:bodyPr/>
          <a:lstStyle/>
          <a:p>
            <a:r>
              <a:rPr lang="en-US" dirty="0"/>
              <a:t>Project-Based Learning</a:t>
            </a:r>
          </a:p>
          <a:p>
            <a:r>
              <a:rPr lang="en-US" dirty="0"/>
              <a:t>Experiential Learning</a:t>
            </a:r>
          </a:p>
          <a:p>
            <a:r>
              <a:rPr lang="en-US" dirty="0"/>
              <a:t>Inquiry-Based Learning</a:t>
            </a:r>
          </a:p>
          <a:p>
            <a:r>
              <a:rPr lang="en-US" dirty="0"/>
              <a:t>Gamification</a:t>
            </a:r>
          </a:p>
          <a:p>
            <a:r>
              <a:rPr lang="en-US" dirty="0"/>
              <a:t>Peer-to-Peer learning</a:t>
            </a:r>
          </a:p>
          <a:p>
            <a:endParaRPr lang="en-US" dirty="0"/>
          </a:p>
        </p:txBody>
      </p:sp>
      <p:sp>
        <p:nvSpPr>
          <p:cNvPr id="4" name="Content Placeholder 3">
            <a:extLst>
              <a:ext uri="{FF2B5EF4-FFF2-40B4-BE49-F238E27FC236}">
                <a16:creationId xmlns:a16="http://schemas.microsoft.com/office/drawing/2014/main" id="{14821A48-186D-D5BC-64C1-A00CA4150A1C}"/>
              </a:ext>
            </a:extLst>
          </p:cNvPr>
          <p:cNvSpPr>
            <a:spLocks noGrp="1"/>
          </p:cNvSpPr>
          <p:nvPr>
            <p:ph sz="half" idx="2"/>
          </p:nvPr>
        </p:nvSpPr>
        <p:spPr/>
        <p:txBody>
          <a:bodyPr/>
          <a:lstStyle/>
          <a:p>
            <a:r>
              <a:rPr lang="en-US" dirty="0"/>
              <a:t>Flipped Classroom</a:t>
            </a:r>
          </a:p>
          <a:p>
            <a:r>
              <a:rPr lang="en-US" dirty="0"/>
              <a:t>Technology Integration</a:t>
            </a:r>
          </a:p>
          <a:p>
            <a:r>
              <a:rPr lang="en-US" dirty="0"/>
              <a:t>Social Emotional Learning</a:t>
            </a:r>
          </a:p>
          <a:p>
            <a:r>
              <a:rPr lang="en-US" dirty="0"/>
              <a:t>Creative Expression</a:t>
            </a:r>
          </a:p>
          <a:p>
            <a:r>
              <a:rPr lang="en-US" dirty="0"/>
              <a:t>Culturally Responsive Teaching</a:t>
            </a:r>
          </a:p>
          <a:p>
            <a:endParaRPr lang="en-US" dirty="0"/>
          </a:p>
        </p:txBody>
      </p:sp>
      <p:pic>
        <p:nvPicPr>
          <p:cNvPr id="5" name="Picture 4" descr="A group of people sitting at a table&#10;&#10;AI-generated content may be incorrect.">
            <a:extLst>
              <a:ext uri="{FF2B5EF4-FFF2-40B4-BE49-F238E27FC236}">
                <a16:creationId xmlns:a16="http://schemas.microsoft.com/office/drawing/2014/main" id="{AD976691-9AD1-31C8-1864-BD9B4401D7F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3145809"/>
            <a:ext cx="3739487" cy="3739487"/>
          </a:xfrm>
          <a:prstGeom prst="rect">
            <a:avLst/>
          </a:prstGeom>
        </p:spPr>
      </p:pic>
      <p:pic>
        <p:nvPicPr>
          <p:cNvPr id="8" name="Picture 7" descr="A group of children looking at a globe&#10;&#10;AI-generated content may be incorrect.">
            <a:extLst>
              <a:ext uri="{FF2B5EF4-FFF2-40B4-BE49-F238E27FC236}">
                <a16:creationId xmlns:a16="http://schemas.microsoft.com/office/drawing/2014/main" id="{69586819-97AD-BB21-26A9-CE390968EEB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963469" y="2470246"/>
            <a:ext cx="4387754" cy="4387754"/>
          </a:xfrm>
          <a:prstGeom prst="rect">
            <a:avLst/>
          </a:prstGeom>
        </p:spPr>
      </p:pic>
    </p:spTree>
    <p:extLst>
      <p:ext uri="{BB962C8B-B14F-4D97-AF65-F5344CB8AC3E}">
        <p14:creationId xmlns:p14="http://schemas.microsoft.com/office/powerpoint/2010/main" val="18001723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E15D50-EDC8-274E-AE5B-206AA1536811}"/>
              </a:ext>
            </a:extLst>
          </p:cNvPr>
          <p:cNvSpPr>
            <a:spLocks noGrp="1"/>
          </p:cNvSpPr>
          <p:nvPr>
            <p:ph idx="1"/>
          </p:nvPr>
        </p:nvSpPr>
        <p:spPr/>
        <p:txBody>
          <a:bodyPr/>
          <a:lstStyle/>
          <a:p>
            <a:pPr marL="0" indent="0">
              <a:buNone/>
            </a:pPr>
            <a:r>
              <a:rPr lang="en-US" dirty="0"/>
              <a:t>Share some activities you have participated in either in or out of school that incorporated youth-centered approaches to learning. </a:t>
            </a:r>
          </a:p>
          <a:p>
            <a:r>
              <a:rPr lang="en-US" dirty="0"/>
              <a:t>Did incorporating these approaches make the process of learning easier?</a:t>
            </a:r>
          </a:p>
          <a:p>
            <a:r>
              <a:rPr lang="en-US" dirty="0"/>
              <a:t>What was your level of engagement?</a:t>
            </a:r>
          </a:p>
          <a:p>
            <a:pPr marL="0" indent="0">
              <a:buNone/>
            </a:pPr>
            <a:endParaRPr lang="en-US" dirty="0"/>
          </a:p>
        </p:txBody>
      </p:sp>
      <p:sp>
        <p:nvSpPr>
          <p:cNvPr id="3" name="Title 2">
            <a:extLst>
              <a:ext uri="{FF2B5EF4-FFF2-40B4-BE49-F238E27FC236}">
                <a16:creationId xmlns:a16="http://schemas.microsoft.com/office/drawing/2014/main" id="{F8435109-E100-9DDE-53FF-764FF05DAAED}"/>
              </a:ext>
            </a:extLst>
          </p:cNvPr>
          <p:cNvSpPr>
            <a:spLocks noGrp="1"/>
          </p:cNvSpPr>
          <p:nvPr>
            <p:ph type="title"/>
          </p:nvPr>
        </p:nvSpPr>
        <p:spPr/>
        <p:txBody>
          <a:bodyPr/>
          <a:lstStyle/>
          <a:p>
            <a:r>
              <a:rPr lang="en-US" dirty="0"/>
              <a:t>Reflection</a:t>
            </a:r>
          </a:p>
        </p:txBody>
      </p:sp>
    </p:spTree>
    <p:extLst>
      <p:ext uri="{BB962C8B-B14F-4D97-AF65-F5344CB8AC3E}">
        <p14:creationId xmlns:p14="http://schemas.microsoft.com/office/powerpoint/2010/main" val="3613111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Young adults drinking smoothies">
            <a:extLst>
              <a:ext uri="{FF2B5EF4-FFF2-40B4-BE49-F238E27FC236}">
                <a16:creationId xmlns:a16="http://schemas.microsoft.com/office/drawing/2014/main" id="{F179F219-C8C2-F37E-479A-CE58B7A9138C}"/>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AF5A5DE6-30D1-930D-A03A-DECF8DED4849}"/>
              </a:ext>
            </a:extLst>
          </p:cNvPr>
          <p:cNvSpPr>
            <a:spLocks noGrp="1"/>
          </p:cNvSpPr>
          <p:nvPr>
            <p:ph type="title"/>
          </p:nvPr>
        </p:nvSpPr>
        <p:spPr/>
        <p:txBody>
          <a:bodyPr/>
          <a:lstStyle/>
          <a:p>
            <a:r>
              <a:rPr lang="en-US" dirty="0"/>
              <a:t>Warm-Up Summary</a:t>
            </a:r>
          </a:p>
        </p:txBody>
      </p:sp>
      <p:sp>
        <p:nvSpPr>
          <p:cNvPr id="4" name="Content Placeholder 3">
            <a:extLst>
              <a:ext uri="{FF2B5EF4-FFF2-40B4-BE49-F238E27FC236}">
                <a16:creationId xmlns:a16="http://schemas.microsoft.com/office/drawing/2014/main" id="{ECCEA10A-9D41-C9D1-913D-6A3A5C42A4D8}"/>
              </a:ext>
            </a:extLst>
          </p:cNvPr>
          <p:cNvSpPr>
            <a:spLocks noGrp="1"/>
          </p:cNvSpPr>
          <p:nvPr>
            <p:ph sz="half" idx="1"/>
          </p:nvPr>
        </p:nvSpPr>
        <p:spPr/>
        <p:txBody>
          <a:bodyPr/>
          <a:lstStyle/>
          <a:p>
            <a:r>
              <a:rPr lang="en-US" dirty="0"/>
              <a:t>Young people have similar reasons for joining programs and gangs, thus gangs represent real competition for youth programs. </a:t>
            </a:r>
          </a:p>
          <a:p>
            <a:r>
              <a:rPr lang="en-US" dirty="0"/>
              <a:t>Let’s take this challenge and make an extra effort to provide exciting, engaging, and high-quality youth programming.</a:t>
            </a:r>
          </a:p>
          <a:p>
            <a:endParaRPr lang="en-US" dirty="0"/>
          </a:p>
        </p:txBody>
      </p:sp>
    </p:spTree>
    <p:extLst>
      <p:ext uri="{BB962C8B-B14F-4D97-AF65-F5344CB8AC3E}">
        <p14:creationId xmlns:p14="http://schemas.microsoft.com/office/powerpoint/2010/main" val="26858055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CCDB1F-F221-DC06-BB54-9DDE8EADDF72}"/>
              </a:ext>
            </a:extLst>
          </p:cNvPr>
          <p:cNvSpPr>
            <a:spLocks noGrp="1"/>
          </p:cNvSpPr>
          <p:nvPr>
            <p:ph idx="1"/>
          </p:nvPr>
        </p:nvSpPr>
        <p:spPr/>
        <p:txBody>
          <a:bodyPr/>
          <a:lstStyle/>
          <a:p>
            <a:r>
              <a:rPr lang="en-US" dirty="0"/>
              <a:t>What is a positive developmental environment?</a:t>
            </a:r>
          </a:p>
          <a:p>
            <a:endParaRPr lang="en-US" dirty="0"/>
          </a:p>
          <a:p>
            <a:r>
              <a:rPr lang="en-US" dirty="0"/>
              <a:t>What are some of the </a:t>
            </a:r>
            <a:r>
              <a:rPr lang="en-US" b="1" dirty="0">
                <a:solidFill>
                  <a:schemeClr val="tx2"/>
                </a:solidFill>
              </a:rPr>
              <a:t>main elements </a:t>
            </a:r>
            <a:r>
              <a:rPr lang="en-US" dirty="0"/>
              <a:t>included in a positive development environment?</a:t>
            </a:r>
          </a:p>
          <a:p>
            <a:endParaRPr lang="en-US" dirty="0"/>
          </a:p>
        </p:txBody>
      </p:sp>
      <p:sp>
        <p:nvSpPr>
          <p:cNvPr id="3" name="Title 2">
            <a:extLst>
              <a:ext uri="{FF2B5EF4-FFF2-40B4-BE49-F238E27FC236}">
                <a16:creationId xmlns:a16="http://schemas.microsoft.com/office/drawing/2014/main" id="{B2C5FA2A-371C-9EAF-189D-976E6BE9E434}"/>
              </a:ext>
            </a:extLst>
          </p:cNvPr>
          <p:cNvSpPr>
            <a:spLocks noGrp="1"/>
          </p:cNvSpPr>
          <p:nvPr>
            <p:ph type="title"/>
          </p:nvPr>
        </p:nvSpPr>
        <p:spPr/>
        <p:txBody>
          <a:bodyPr/>
          <a:lstStyle/>
          <a:p>
            <a:r>
              <a:rPr lang="en-US" dirty="0"/>
              <a:t>Definition</a:t>
            </a:r>
          </a:p>
        </p:txBody>
      </p:sp>
    </p:spTree>
    <p:extLst>
      <p:ext uri="{BB962C8B-B14F-4D97-AF65-F5344CB8AC3E}">
        <p14:creationId xmlns:p14="http://schemas.microsoft.com/office/powerpoint/2010/main" val="266404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814353B-E2DE-D1D2-F4BD-D92DF1F14D5F}"/>
              </a:ext>
            </a:extLst>
          </p:cNvPr>
          <p:cNvSpPr>
            <a:spLocks noGrp="1"/>
          </p:cNvSpPr>
          <p:nvPr>
            <p:ph idx="1"/>
          </p:nvPr>
        </p:nvSpPr>
        <p:spPr/>
        <p:txBody>
          <a:bodyPr/>
          <a:lstStyle/>
          <a:p>
            <a:pPr marL="0" indent="0">
              <a:buNone/>
            </a:pPr>
            <a:r>
              <a:rPr lang="en-US" dirty="0"/>
              <a:t>Positive environments are social settings that are </a:t>
            </a:r>
            <a:r>
              <a:rPr lang="en-US" b="1" dirty="0">
                <a:solidFill>
                  <a:schemeClr val="tx2"/>
                </a:solidFill>
              </a:rPr>
              <a:t>safe</a:t>
            </a:r>
            <a:r>
              <a:rPr lang="en-US" dirty="0"/>
              <a:t>, </a:t>
            </a:r>
            <a:r>
              <a:rPr lang="en-US" b="1" dirty="0">
                <a:solidFill>
                  <a:schemeClr val="tx2"/>
                </a:solidFill>
              </a:rPr>
              <a:t>inclusive</a:t>
            </a:r>
            <a:r>
              <a:rPr lang="en-US" dirty="0"/>
              <a:t>, and </a:t>
            </a:r>
            <a:r>
              <a:rPr lang="en-US" b="1" dirty="0">
                <a:solidFill>
                  <a:schemeClr val="tx2"/>
                </a:solidFill>
              </a:rPr>
              <a:t>welcoming</a:t>
            </a:r>
            <a:r>
              <a:rPr lang="en-US" dirty="0"/>
              <a:t>, where young people feel a sense of </a:t>
            </a:r>
            <a:r>
              <a:rPr lang="en-US" b="1" dirty="0">
                <a:solidFill>
                  <a:schemeClr val="tx2"/>
                </a:solidFill>
              </a:rPr>
              <a:t>belonging</a:t>
            </a:r>
            <a:r>
              <a:rPr lang="en-US" dirty="0"/>
              <a:t> and know that they are </a:t>
            </a:r>
            <a:r>
              <a:rPr lang="en-US" b="1" dirty="0">
                <a:solidFill>
                  <a:schemeClr val="tx2"/>
                </a:solidFill>
              </a:rPr>
              <a:t>valued</a:t>
            </a:r>
            <a:r>
              <a:rPr lang="en-US" dirty="0"/>
              <a:t>. </a:t>
            </a:r>
          </a:p>
          <a:p>
            <a:pPr marL="0" indent="0">
              <a:buNone/>
            </a:pPr>
            <a:endParaRPr lang="en-US" dirty="0"/>
          </a:p>
          <a:p>
            <a:pPr marL="0" indent="0">
              <a:buNone/>
            </a:pPr>
            <a:r>
              <a:rPr lang="en-US" dirty="0"/>
              <a:t>When contexts like these are also rich in learning opportunities, young people can undertake challenges, fail productively, and try again without coming to emotional or physical harm. </a:t>
            </a:r>
          </a:p>
          <a:p>
            <a:pPr marL="0" indent="0">
              <a:buNone/>
            </a:pPr>
            <a:endParaRPr lang="en-US" dirty="0"/>
          </a:p>
        </p:txBody>
      </p:sp>
      <p:sp>
        <p:nvSpPr>
          <p:cNvPr id="3" name="Title 2">
            <a:extLst>
              <a:ext uri="{FF2B5EF4-FFF2-40B4-BE49-F238E27FC236}">
                <a16:creationId xmlns:a16="http://schemas.microsoft.com/office/drawing/2014/main" id="{72400446-34B4-1A6E-4C0B-B766F358C2AF}"/>
              </a:ext>
            </a:extLst>
          </p:cNvPr>
          <p:cNvSpPr>
            <a:spLocks noGrp="1"/>
          </p:cNvSpPr>
          <p:nvPr>
            <p:ph type="title"/>
          </p:nvPr>
        </p:nvSpPr>
        <p:spPr/>
        <p:txBody>
          <a:bodyPr/>
          <a:lstStyle/>
          <a:p>
            <a:r>
              <a:rPr lang="en-US" dirty="0"/>
              <a:t>Positive Developmental Environment</a:t>
            </a:r>
          </a:p>
        </p:txBody>
      </p:sp>
    </p:spTree>
    <p:extLst>
      <p:ext uri="{BB962C8B-B14F-4D97-AF65-F5344CB8AC3E}">
        <p14:creationId xmlns:p14="http://schemas.microsoft.com/office/powerpoint/2010/main" val="3582994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F0834-214B-4F51-FDB4-D70D3DBB3923}"/>
              </a:ext>
            </a:extLst>
          </p:cNvPr>
          <p:cNvSpPr>
            <a:spLocks noGrp="1"/>
          </p:cNvSpPr>
          <p:nvPr>
            <p:ph type="title"/>
          </p:nvPr>
        </p:nvSpPr>
        <p:spPr/>
        <p:txBody>
          <a:bodyPr/>
          <a:lstStyle/>
          <a:p>
            <a:r>
              <a:rPr lang="en-US" dirty="0"/>
              <a:t>Elements of Positive Developmental Environment</a:t>
            </a:r>
          </a:p>
        </p:txBody>
      </p:sp>
      <p:sp>
        <p:nvSpPr>
          <p:cNvPr id="3" name="Content Placeholder 2">
            <a:extLst>
              <a:ext uri="{FF2B5EF4-FFF2-40B4-BE49-F238E27FC236}">
                <a16:creationId xmlns:a16="http://schemas.microsoft.com/office/drawing/2014/main" id="{04BD534C-B6F8-02B8-CA93-DAACEEA5A2D9}"/>
              </a:ext>
            </a:extLst>
          </p:cNvPr>
          <p:cNvSpPr>
            <a:spLocks noGrp="1"/>
          </p:cNvSpPr>
          <p:nvPr>
            <p:ph sz="half" idx="1"/>
          </p:nvPr>
        </p:nvSpPr>
        <p:spPr/>
        <p:txBody>
          <a:bodyPr/>
          <a:lstStyle/>
          <a:p>
            <a:pPr marL="0" indent="0">
              <a:buNone/>
            </a:pPr>
            <a:r>
              <a:rPr lang="en-US" sz="2400" kern="100" dirty="0">
                <a:effectLst/>
              </a:rPr>
              <a:t>Creating a positive developmental environment for youth involves fostering conditions that promote their </a:t>
            </a:r>
            <a:r>
              <a:rPr lang="en-US" sz="2400" b="1" kern="100" dirty="0">
                <a:solidFill>
                  <a:schemeClr val="tx2"/>
                </a:solidFill>
                <a:effectLst/>
              </a:rPr>
              <a:t>well-being</a:t>
            </a:r>
            <a:r>
              <a:rPr lang="en-US" sz="2400" kern="100" dirty="0">
                <a:effectLst/>
              </a:rPr>
              <a:t>, </a:t>
            </a:r>
            <a:r>
              <a:rPr lang="en-US" sz="2400" b="1" kern="100" dirty="0">
                <a:solidFill>
                  <a:schemeClr val="tx2"/>
                </a:solidFill>
              </a:rPr>
              <a:t>growth</a:t>
            </a:r>
            <a:r>
              <a:rPr lang="en-US" sz="2400" kern="100" dirty="0">
                <a:effectLst/>
              </a:rPr>
              <a:t>, and </a:t>
            </a:r>
            <a:r>
              <a:rPr lang="en-US" sz="2400" b="1" kern="100" dirty="0">
                <a:solidFill>
                  <a:schemeClr val="tx2"/>
                </a:solidFill>
              </a:rPr>
              <a:t>potential</a:t>
            </a:r>
            <a:r>
              <a:rPr lang="en-US" sz="2400" kern="100" dirty="0">
                <a:effectLst/>
              </a:rPr>
              <a:t>. </a:t>
            </a:r>
            <a:endParaRPr lang="en-US" sz="2400" dirty="0"/>
          </a:p>
        </p:txBody>
      </p:sp>
      <p:pic>
        <p:nvPicPr>
          <p:cNvPr id="9" name="Content Placeholder 8" descr="A diagram of different colored circles&#10;&#10;AI-generated content may be incorrect.">
            <a:extLst>
              <a:ext uri="{FF2B5EF4-FFF2-40B4-BE49-F238E27FC236}">
                <a16:creationId xmlns:a16="http://schemas.microsoft.com/office/drawing/2014/main" id="{192BC5A2-05F0-531A-4F5B-A8C0376BABB1}"/>
              </a:ext>
            </a:extLst>
          </p:cNvPr>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568281" y="1736725"/>
            <a:ext cx="4389438" cy="4389438"/>
          </a:xfrm>
          <a:prstGeom prst="rect">
            <a:avLst/>
          </a:prstGeom>
        </p:spPr>
      </p:pic>
    </p:spTree>
    <p:extLst>
      <p:ext uri="{BB962C8B-B14F-4D97-AF65-F5344CB8AC3E}">
        <p14:creationId xmlns:p14="http://schemas.microsoft.com/office/powerpoint/2010/main" val="19614848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yellow triangle on a black background&#10;&#10;AI-generated content may be incorrect.">
            <a:extLst>
              <a:ext uri="{FF2B5EF4-FFF2-40B4-BE49-F238E27FC236}">
                <a16:creationId xmlns:a16="http://schemas.microsoft.com/office/drawing/2014/main" id="{16B04E5A-76C4-3FAC-547F-B5DDE6C200B2}"/>
              </a:ext>
            </a:extLst>
          </p:cNvPr>
          <p:cNvPicPr>
            <a:picLocks noChangeAspect="1"/>
          </p:cNvPicPr>
          <p:nvPr/>
        </p:nvPicPr>
        <p:blipFill>
          <a:blip r:embed="rId2" cstate="print">
            <a:alphaModFix amt="49000"/>
            <a:extLst>
              <a:ext uri="{28A0092B-C50C-407E-A947-70E740481C1C}">
                <a14:useLocalDpi xmlns:a14="http://schemas.microsoft.com/office/drawing/2010/main"/>
              </a:ext>
            </a:extLst>
          </a:blip>
          <a:stretch>
            <a:fillRect/>
          </a:stretch>
        </p:blipFill>
        <p:spPr>
          <a:xfrm rot="16850655">
            <a:off x="6474449" y="1770690"/>
            <a:ext cx="4444966" cy="4444966"/>
          </a:xfrm>
          <a:prstGeom prst="rect">
            <a:avLst/>
          </a:prstGeom>
        </p:spPr>
      </p:pic>
      <p:sp>
        <p:nvSpPr>
          <p:cNvPr id="2" name="Title 1">
            <a:extLst>
              <a:ext uri="{FF2B5EF4-FFF2-40B4-BE49-F238E27FC236}">
                <a16:creationId xmlns:a16="http://schemas.microsoft.com/office/drawing/2014/main" id="{E80BA685-0BB7-967B-33B9-938875F9E588}"/>
              </a:ext>
            </a:extLst>
          </p:cNvPr>
          <p:cNvSpPr>
            <a:spLocks noGrp="1"/>
          </p:cNvSpPr>
          <p:nvPr>
            <p:ph type="title"/>
          </p:nvPr>
        </p:nvSpPr>
        <p:spPr/>
        <p:txBody>
          <a:bodyPr/>
          <a:lstStyle/>
          <a:p>
            <a:r>
              <a:rPr lang="en-US" dirty="0"/>
              <a:t>Supportive Relationships</a:t>
            </a:r>
          </a:p>
        </p:txBody>
      </p:sp>
      <p:sp>
        <p:nvSpPr>
          <p:cNvPr id="3" name="Content Placeholder 2">
            <a:extLst>
              <a:ext uri="{FF2B5EF4-FFF2-40B4-BE49-F238E27FC236}">
                <a16:creationId xmlns:a16="http://schemas.microsoft.com/office/drawing/2014/main" id="{7AE785C5-8238-9E84-FFE3-2DD133090687}"/>
              </a:ext>
            </a:extLst>
          </p:cNvPr>
          <p:cNvSpPr>
            <a:spLocks noGrp="1"/>
          </p:cNvSpPr>
          <p:nvPr>
            <p:ph sz="half" idx="1"/>
          </p:nvPr>
        </p:nvSpPr>
        <p:spPr/>
        <p:txBody>
          <a:bodyPr/>
          <a:lstStyle/>
          <a:p>
            <a:pPr marL="0" indent="0">
              <a:buNone/>
            </a:pPr>
            <a:r>
              <a:rPr lang="en-US" dirty="0"/>
              <a:t>Establishing strong, trusting connections with caring adults, mentors, and peers who provide guidance and encouragement.</a:t>
            </a:r>
          </a:p>
          <a:p>
            <a:r>
              <a:rPr lang="en-US" dirty="0"/>
              <a:t>Recruit and train caring mentors or volunteers who can establish positive, trusting relationships with youth participants.</a:t>
            </a:r>
          </a:p>
          <a:p>
            <a:r>
              <a:rPr lang="en-US" dirty="0"/>
              <a:t>Facilitate peer support groups, buddy systems, or clubs to foster strong connections among young people.</a:t>
            </a:r>
          </a:p>
          <a:p>
            <a:pPr marL="0" indent="0">
              <a:buNone/>
            </a:pPr>
            <a:endParaRPr lang="en-US" dirty="0"/>
          </a:p>
        </p:txBody>
      </p:sp>
      <p:pic>
        <p:nvPicPr>
          <p:cNvPr id="10" name="Content Placeholder 8" descr="A diagram of different colored circles&#10;&#10;AI-generated content may be incorrect.">
            <a:extLst>
              <a:ext uri="{FF2B5EF4-FFF2-40B4-BE49-F238E27FC236}">
                <a16:creationId xmlns:a16="http://schemas.microsoft.com/office/drawing/2014/main" id="{501136DB-1A37-B6B8-396A-E29323078B63}"/>
              </a:ext>
            </a:extLst>
          </p:cNvPr>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568281" y="1736725"/>
            <a:ext cx="4389438" cy="4389438"/>
          </a:xfrm>
          <a:prstGeom prst="rect">
            <a:avLst/>
          </a:prstGeom>
        </p:spPr>
      </p:pic>
    </p:spTree>
    <p:extLst>
      <p:ext uri="{BB962C8B-B14F-4D97-AF65-F5344CB8AC3E}">
        <p14:creationId xmlns:p14="http://schemas.microsoft.com/office/powerpoint/2010/main" val="5164980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6CC4EF1-DF45-892C-C210-9101E0D7E755}"/>
              </a:ext>
            </a:extLst>
          </p:cNvPr>
          <p:cNvSpPr>
            <a:spLocks noGrp="1"/>
          </p:cNvSpPr>
          <p:nvPr>
            <p:ph idx="1"/>
          </p:nvPr>
        </p:nvSpPr>
        <p:spPr/>
        <p:txBody>
          <a:bodyPr/>
          <a:lstStyle/>
          <a:p>
            <a:pPr marL="0" indent="0">
              <a:buNone/>
            </a:pPr>
            <a:r>
              <a:rPr lang="en-US" dirty="0"/>
              <a:t>The Simple Interactions tool was designed as a visual tool that can help youth development practitioners identify the types of human interactions that lead to supportive relationships.</a:t>
            </a:r>
          </a:p>
          <a:p>
            <a:pPr marL="0" indent="0">
              <a:buNone/>
            </a:pPr>
            <a:r>
              <a:rPr lang="en-US" b="1" dirty="0"/>
              <a:t>Four Simple Interactions Dimensions:</a:t>
            </a:r>
          </a:p>
          <a:p>
            <a:pPr marL="0" indent="0">
              <a:buNone/>
            </a:pPr>
            <a:endParaRPr lang="en-US" dirty="0"/>
          </a:p>
        </p:txBody>
      </p:sp>
      <p:sp>
        <p:nvSpPr>
          <p:cNvPr id="3" name="Title 2">
            <a:extLst>
              <a:ext uri="{FF2B5EF4-FFF2-40B4-BE49-F238E27FC236}">
                <a16:creationId xmlns:a16="http://schemas.microsoft.com/office/drawing/2014/main" id="{BC84DB1E-6715-E9D0-515C-7C24BA748D72}"/>
              </a:ext>
            </a:extLst>
          </p:cNvPr>
          <p:cNvSpPr>
            <a:spLocks noGrp="1"/>
          </p:cNvSpPr>
          <p:nvPr>
            <p:ph type="title"/>
          </p:nvPr>
        </p:nvSpPr>
        <p:spPr/>
        <p:txBody>
          <a:bodyPr/>
          <a:lstStyle/>
          <a:p>
            <a:r>
              <a:rPr lang="en-US" dirty="0"/>
              <a:t>Simple Interactions Tool</a:t>
            </a:r>
          </a:p>
        </p:txBody>
      </p:sp>
      <p:sp>
        <p:nvSpPr>
          <p:cNvPr id="6" name="Oval 5">
            <a:extLst>
              <a:ext uri="{FF2B5EF4-FFF2-40B4-BE49-F238E27FC236}">
                <a16:creationId xmlns:a16="http://schemas.microsoft.com/office/drawing/2014/main" id="{25D49126-F0C2-D9A2-6213-F3F097E5CDB4}"/>
              </a:ext>
            </a:extLst>
          </p:cNvPr>
          <p:cNvSpPr/>
          <p:nvPr/>
        </p:nvSpPr>
        <p:spPr>
          <a:xfrm>
            <a:off x="835152" y="3629460"/>
            <a:ext cx="1828800" cy="1828800"/>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600" b="1" dirty="0">
                <a:latin typeface="Noto Sans" panose="020B0502040504020204" pitchFamily="34" charset="0"/>
                <a:ea typeface="Noto Sans" panose="020B0502040504020204" pitchFamily="34" charset="0"/>
                <a:cs typeface="Noto Sans" panose="020B0502040504020204" pitchFamily="34" charset="0"/>
              </a:rPr>
              <a:t>Connection</a:t>
            </a:r>
          </a:p>
        </p:txBody>
      </p:sp>
      <p:sp>
        <p:nvSpPr>
          <p:cNvPr id="7" name="Oval 6">
            <a:extLst>
              <a:ext uri="{FF2B5EF4-FFF2-40B4-BE49-F238E27FC236}">
                <a16:creationId xmlns:a16="http://schemas.microsoft.com/office/drawing/2014/main" id="{CA8B0F50-20F8-5A8F-4118-435850913FD4}"/>
              </a:ext>
            </a:extLst>
          </p:cNvPr>
          <p:cNvSpPr/>
          <p:nvPr/>
        </p:nvSpPr>
        <p:spPr>
          <a:xfrm>
            <a:off x="3603290" y="3629460"/>
            <a:ext cx="1828800" cy="18288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600" b="1" dirty="0">
                <a:latin typeface="Noto Sans" panose="020B0502040504020204" pitchFamily="34" charset="0"/>
                <a:ea typeface="Noto Sans" panose="020B0502040504020204" pitchFamily="34" charset="0"/>
                <a:cs typeface="Noto Sans" panose="020B0502040504020204" pitchFamily="34" charset="0"/>
              </a:rPr>
              <a:t>Reciprocity</a:t>
            </a:r>
          </a:p>
        </p:txBody>
      </p:sp>
      <p:sp>
        <p:nvSpPr>
          <p:cNvPr id="8" name="Oval 7">
            <a:extLst>
              <a:ext uri="{FF2B5EF4-FFF2-40B4-BE49-F238E27FC236}">
                <a16:creationId xmlns:a16="http://schemas.microsoft.com/office/drawing/2014/main" id="{F1D966B9-9B7A-E969-2B6A-8EB1C37F7A5A}"/>
              </a:ext>
            </a:extLst>
          </p:cNvPr>
          <p:cNvSpPr/>
          <p:nvPr/>
        </p:nvSpPr>
        <p:spPr>
          <a:xfrm>
            <a:off x="6371428" y="3629460"/>
            <a:ext cx="1828800" cy="1828800"/>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600" b="1" dirty="0">
                <a:latin typeface="Noto Sans" panose="020B0502040504020204" pitchFamily="34" charset="0"/>
                <a:ea typeface="Noto Sans" panose="020B0502040504020204" pitchFamily="34" charset="0"/>
                <a:cs typeface="Noto Sans" panose="020B0502040504020204" pitchFamily="34" charset="0"/>
              </a:rPr>
              <a:t>Inclusion</a:t>
            </a:r>
          </a:p>
        </p:txBody>
      </p:sp>
      <p:sp>
        <p:nvSpPr>
          <p:cNvPr id="9" name="Oval 8">
            <a:extLst>
              <a:ext uri="{FF2B5EF4-FFF2-40B4-BE49-F238E27FC236}">
                <a16:creationId xmlns:a16="http://schemas.microsoft.com/office/drawing/2014/main" id="{0FF59BBE-064B-BC2B-8741-658AF13C46E3}"/>
              </a:ext>
            </a:extLst>
          </p:cNvPr>
          <p:cNvSpPr/>
          <p:nvPr/>
        </p:nvSpPr>
        <p:spPr>
          <a:xfrm>
            <a:off x="9139566" y="3629460"/>
            <a:ext cx="1828800" cy="1828800"/>
          </a:xfrm>
          <a:prstGeom prst="ellipse">
            <a:avLst/>
          </a:prstGeom>
          <a:solidFill>
            <a:srgbClr val="82807E"/>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600" b="1" dirty="0">
                <a:latin typeface="Noto Sans" panose="020B0502040504020204" pitchFamily="34" charset="0"/>
                <a:ea typeface="Noto Sans" panose="020B0502040504020204" pitchFamily="34" charset="0"/>
                <a:cs typeface="Noto Sans" panose="020B0502040504020204" pitchFamily="34" charset="0"/>
              </a:rPr>
              <a:t>Opportunity to Grow</a:t>
            </a:r>
          </a:p>
        </p:txBody>
      </p:sp>
      <p:sp>
        <p:nvSpPr>
          <p:cNvPr id="10" name="TextBox 9">
            <a:extLst>
              <a:ext uri="{FF2B5EF4-FFF2-40B4-BE49-F238E27FC236}">
                <a16:creationId xmlns:a16="http://schemas.microsoft.com/office/drawing/2014/main" id="{65967DE3-F680-2CFE-D58D-724034467F93}"/>
              </a:ext>
            </a:extLst>
          </p:cNvPr>
          <p:cNvSpPr txBox="1"/>
          <p:nvPr/>
        </p:nvSpPr>
        <p:spPr>
          <a:xfrm>
            <a:off x="7848093" y="6470994"/>
            <a:ext cx="3120273" cy="246221"/>
          </a:xfrm>
          <a:prstGeom prst="rect">
            <a:avLst/>
          </a:prstGeom>
          <a:noFill/>
        </p:spPr>
        <p:txBody>
          <a:bodyPr wrap="square" rtlCol="0">
            <a:spAutoFit/>
          </a:bodyPr>
          <a:lstStyle/>
          <a:p>
            <a:r>
              <a:rPr lang="en-US" sz="1000" i="1" dirty="0"/>
              <a:t>Adapted from Simple Interactions; Li, Akiva, White</a:t>
            </a:r>
          </a:p>
        </p:txBody>
      </p:sp>
    </p:spTree>
    <p:extLst>
      <p:ext uri="{BB962C8B-B14F-4D97-AF65-F5344CB8AC3E}">
        <p14:creationId xmlns:p14="http://schemas.microsoft.com/office/powerpoint/2010/main" val="2977141430"/>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Props1.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2.xml><?xml version="1.0" encoding="utf-8"?>
<ds:datastoreItem xmlns:ds="http://schemas.openxmlformats.org/officeDocument/2006/customXml" ds:itemID="{15B83A30-3AB4-4C89-B5E4-A0818B2AD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AF8E36A-5490-481D-A3D2-DC003DD6C3D0}">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48e769e3-d160-4238-8758-582613b64169"/>
    <ds:schemaRef ds:uri="b5fce80b-0e0a-4fa4-a000-b17fcd0d1776"/>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6667</TotalTime>
  <Words>2232</Words>
  <Application>Microsoft Office PowerPoint</Application>
  <PresentationFormat>Widescreen</PresentationFormat>
  <Paragraphs>184</Paragraphs>
  <Slides>32</Slides>
  <Notes>11</Notes>
  <HiddenSlides>0</HiddenSlides>
  <MMClips>1</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32</vt:i4>
      </vt:variant>
    </vt:vector>
  </HeadingPairs>
  <TitlesOfParts>
    <vt:vector size="42" baseType="lpstr">
      <vt:lpstr>Aptos</vt:lpstr>
      <vt:lpstr>Arial</vt:lpstr>
      <vt:lpstr>Calibri</vt:lpstr>
      <vt:lpstr>Noto Sans</vt:lpstr>
      <vt:lpstr>Roboto</vt:lpstr>
      <vt:lpstr>Symbol</vt:lpstr>
      <vt:lpstr>System Font Regular</vt:lpstr>
      <vt:lpstr>Wingdings</vt:lpstr>
      <vt:lpstr>Office Theme</vt:lpstr>
      <vt:lpstr>fhi-360-powerpoint-template-option-a-noto-sans-font</vt:lpstr>
      <vt:lpstr>3.2: Youth Development Programming</vt:lpstr>
      <vt:lpstr>PowerPoint Presentation</vt:lpstr>
      <vt:lpstr>Warm-Up</vt:lpstr>
      <vt:lpstr>Warm-Up Summary</vt:lpstr>
      <vt:lpstr>Definition</vt:lpstr>
      <vt:lpstr>Positive Developmental Environment</vt:lpstr>
      <vt:lpstr>Elements of Positive Developmental Environment</vt:lpstr>
      <vt:lpstr>Supportive Relationships</vt:lpstr>
      <vt:lpstr>Simple Interactions Tool</vt:lpstr>
      <vt:lpstr>Simple Interactions Tool: Connection</vt:lpstr>
      <vt:lpstr>Simple Interactions Tool: Reciprocity</vt:lpstr>
      <vt:lpstr>Simple Interactions Tool: Inclusion</vt:lpstr>
      <vt:lpstr>Simple Interactions Tool: Opportunity to Grow</vt:lpstr>
      <vt:lpstr>Safety and Stability</vt:lpstr>
      <vt:lpstr>Opportunities for Learning and Growth</vt:lpstr>
      <vt:lpstr>Positive Reinforcement</vt:lpstr>
      <vt:lpstr>Autonomy and Empowerment</vt:lpstr>
      <vt:lpstr>Why incorporate youth voices?</vt:lpstr>
      <vt:lpstr>Equity and Inclusivity</vt:lpstr>
      <vt:lpstr>Access to Resources</vt:lpstr>
      <vt:lpstr>Integration of Family, School and Community Connection</vt:lpstr>
      <vt:lpstr>Encouragement of Resilience</vt:lpstr>
      <vt:lpstr>Program Advertisement</vt:lpstr>
      <vt:lpstr>Canva.com</vt:lpstr>
      <vt:lpstr>Youth Centered Learning Approaches</vt:lpstr>
      <vt:lpstr>Introduction to Scaffolding</vt:lpstr>
      <vt:lpstr>Scaffolding</vt:lpstr>
      <vt:lpstr>Scaffolding: How Does it Work?</vt:lpstr>
      <vt:lpstr>Scaffolding: Examples</vt:lpstr>
      <vt:lpstr>Scaffolding: Benefits</vt:lpstr>
      <vt:lpstr>Additional Strategies</vt:lpstr>
      <vt:lpstr>Reflection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26</cp:revision>
  <dcterms:created xsi:type="dcterms:W3CDTF">2023-03-21T16:04:53Z</dcterms:created>
  <dcterms:modified xsi:type="dcterms:W3CDTF">2026-05-18T18:45:25Z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ies>
</file>